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4" r:id="rId2"/>
    <p:sldId id="275" r:id="rId3"/>
    <p:sldId id="278" r:id="rId4"/>
    <p:sldId id="280" r:id="rId5"/>
    <p:sldId id="281" r:id="rId6"/>
    <p:sldId id="282" r:id="rId7"/>
    <p:sldId id="279" r:id="rId8"/>
    <p:sldId id="283" r:id="rId9"/>
    <p:sldId id="284" r:id="rId10"/>
    <p:sldId id="287" r:id="rId11"/>
    <p:sldId id="285" r:id="rId12"/>
    <p:sldId id="286" r:id="rId13"/>
    <p:sldId id="277" r:id="rId14"/>
    <p:sldId id="288" r:id="rId15"/>
    <p:sldId id="289" r:id="rId16"/>
    <p:sldId id="290" r:id="rId17"/>
    <p:sldId id="291" r:id="rId18"/>
    <p:sldId id="292" r:id="rId19"/>
    <p:sldId id="276" r:id="rId20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C1298D-39EF-4E15-9ABE-B2BB77C9E508}">
          <p14:sldIdLst>
            <p14:sldId id="274"/>
            <p14:sldId id="275"/>
            <p14:sldId id="278"/>
            <p14:sldId id="280"/>
            <p14:sldId id="281"/>
            <p14:sldId id="282"/>
            <p14:sldId id="279"/>
            <p14:sldId id="283"/>
            <p14:sldId id="284"/>
            <p14:sldId id="287"/>
            <p14:sldId id="285"/>
            <p14:sldId id="286"/>
            <p14:sldId id="277"/>
            <p14:sldId id="288"/>
            <p14:sldId id="289"/>
            <p14:sldId id="290"/>
            <p14:sldId id="291"/>
            <p14:sldId id="292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EE6"/>
    <a:srgbClr val="0037DB"/>
    <a:srgbClr val="ED0030"/>
    <a:srgbClr val="F8F5E6"/>
    <a:srgbClr val="FFFF79"/>
    <a:srgbClr val="F9F800"/>
    <a:srgbClr val="EC7E06"/>
    <a:srgbClr val="9EEA77"/>
    <a:srgbClr val="7D5880"/>
    <a:srgbClr val="1EA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-143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C9CA-C5D9-40EC-9843-4B926A619B7E}" type="datetimeFigureOut">
              <a:rPr lang="hr-HR" smtClean="0"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E21-0F6E-4119-85F2-EA8BE55A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615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7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4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2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/>
          <a:lstStyle>
            <a:lvl1pPr>
              <a:buFont typeface="Calibri" pitchFamily="34" charset="0"/>
              <a:buChar char="–"/>
              <a:defRPr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22254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59795"/>
            <a:ext cx="9144000" cy="6297597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64429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0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3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>
                <a:solidFill>
                  <a:prstClr val="black"/>
                </a:solidFill>
              </a:rPr>
              <a:pPr/>
              <a:t>30.11.2018.</a:t>
            </a:fld>
            <a:endParaRPr lang="hr-HR">
              <a:solidFill>
                <a:prstClr val="black"/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>
              <a:solidFill>
                <a:prstClr val="black"/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black"/>
                </a:solidFill>
              </a:rPr>
              <a:pPr/>
              <a:t>‹#›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729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5" Type="http://schemas.microsoft.com/office/2007/relationships/hdphoto" Target="../media/hdphoto9.wdp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summitpost.org/original/8637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033" y="134930"/>
            <a:ext cx="5712463" cy="917806"/>
          </a:xfrm>
        </p:spPr>
        <p:txBody>
          <a:bodyPr wrap="none">
            <a:noAutofit/>
          </a:bodyPr>
          <a:lstStyle/>
          <a:p>
            <a:pPr algn="r">
              <a:lnSpc>
                <a:spcPts val="6000"/>
              </a:lnSpc>
            </a:pPr>
            <a:r>
              <a:rPr lang="hr-H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Vode na kopnu</a:t>
            </a:r>
            <a:endParaRPr lang="hr-H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0807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summitpost.org/original/86377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935" y="119952"/>
            <a:ext cx="8824129" cy="6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935" y="6368716"/>
            <a:ext cx="9749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Zrmanja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39019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504" y="90264"/>
            <a:ext cx="4572000" cy="5715000"/>
            <a:chOff x="152400" y="990600"/>
            <a:chExt cx="4572000" cy="5715000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990600"/>
              <a:ext cx="45720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111481" y="6336268"/>
              <a:ext cx="6121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b="1" dirty="0" smtClean="0"/>
                <a:t>Krka</a:t>
              </a:r>
              <a:endParaRPr lang="hr-HR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2188" y="1026368"/>
            <a:ext cx="4234308" cy="5715000"/>
            <a:chOff x="4802188" y="990600"/>
            <a:chExt cx="4234308" cy="5715000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188" y="990600"/>
              <a:ext cx="4227512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83112" y="6336268"/>
              <a:ext cx="13533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hr-HR" b="1" dirty="0" smtClean="0"/>
                <a:t>Slapovi Krke</a:t>
              </a:r>
              <a:endParaRPr lang="hr-H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04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188" y="2911645"/>
            <a:ext cx="6504003" cy="386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93232" y="0"/>
            <a:ext cx="6366846" cy="386104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3936" y="6403925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Mirna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60432" y="3438292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Raša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429683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288" y="5625"/>
            <a:ext cx="6660232" cy="6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3109495"/>
            <a:ext cx="3384376" cy="3672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80804"/>
              </p:ext>
            </p:extLst>
          </p:nvPr>
        </p:nvGraphicFramePr>
        <p:xfrm>
          <a:off x="107504" y="3101396"/>
          <a:ext cx="3384376" cy="36462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{3B4B98B0-60AC-42C2-AFA5-B58CD77FA1E5}</a:tableStyleId>
              </a:tblPr>
              <a:tblGrid>
                <a:gridCol w="2476373"/>
                <a:gridCol w="908003"/>
              </a:tblGrid>
              <a:tr h="5040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4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Površina (km</a:t>
                      </a:r>
                      <a:r>
                        <a:rPr lang="hr-HR" sz="1400" b="1" baseline="300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hr-HR" sz="1400" b="1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hr-HR" sz="2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(Biograd)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30,7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2. Dubravsko 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17,1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3. Jezero </a:t>
                      </a:r>
                      <a:r>
                        <a:rPr lang="hr-HR" sz="1600" b="0" dirty="0" err="1">
                          <a:effectLst/>
                          <a:latin typeface="+mj-lt"/>
                        </a:rPr>
                        <a:t>Peruća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13,0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4.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Prokljansko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11,1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5. Varaždinsko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10,1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6.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Vransko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 (Cres)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5,8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7. </a:t>
                      </a:r>
                      <a:r>
                        <a:rPr lang="hr-HR" sz="1600" b="0" dirty="0" err="1" smtClean="0">
                          <a:effectLst/>
                          <a:latin typeface="+mj-lt"/>
                        </a:rPr>
                        <a:t>Krušćičko</a:t>
                      </a:r>
                      <a:r>
                        <a:rPr lang="hr-HR" sz="1600" b="0" dirty="0" smtClean="0">
                          <a:effectLst/>
                          <a:latin typeface="+mj-lt"/>
                        </a:rPr>
                        <a:t>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3,9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8.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Kopačevsko </a:t>
                      </a:r>
                      <a:r>
                        <a:rPr lang="hr-HR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jezero</a:t>
                      </a:r>
                      <a:endParaRPr lang="hr-HR" sz="2400" b="1" dirty="0">
                        <a:solidFill>
                          <a:srgbClr val="FF0000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1,5-3,5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9. Borovik</a:t>
                      </a:r>
                      <a:r>
                        <a:rPr lang="hr-HR" sz="1600" b="0" dirty="0">
                          <a:effectLst/>
                          <a:latin typeface="+mj-lt"/>
                        </a:rPr>
                        <a:t>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2,5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42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600" b="0" dirty="0" smtClean="0">
                          <a:effectLst/>
                          <a:latin typeface="+mj-lt"/>
                        </a:rPr>
                        <a:t>10. Lokvarsko jezero*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b="0" dirty="0">
                          <a:effectLst/>
                          <a:latin typeface="+mj-lt"/>
                        </a:rPr>
                        <a:t>2,1</a:t>
                      </a:r>
                      <a:endParaRPr lang="hr-HR" sz="2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Jezera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692696"/>
            <a:ext cx="4968552" cy="5951014"/>
          </a:xfrm>
        </p:spPr>
        <p:txBody>
          <a:bodyPr>
            <a:normAutofit/>
          </a:bodyPr>
          <a:lstStyle/>
          <a:p>
            <a:r>
              <a:rPr lang="hr-HR" sz="2400" dirty="0" smtClean="0"/>
              <a:t>po postanku, jezera dijelimo na </a:t>
            </a:r>
            <a:r>
              <a:rPr lang="hr-HR" sz="2400" b="1" dirty="0" smtClean="0">
                <a:solidFill>
                  <a:srgbClr val="FF0000"/>
                </a:solidFill>
              </a:rPr>
              <a:t>prirodna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umjetna</a:t>
            </a:r>
          </a:p>
          <a:p>
            <a:r>
              <a:rPr lang="hr-HR" sz="2400" dirty="0" smtClean="0"/>
              <a:t>najveće jezero </a:t>
            </a:r>
            <a:r>
              <a:rPr lang="hr-HR" sz="2400" dirty="0"/>
              <a:t>j</a:t>
            </a:r>
            <a:r>
              <a:rPr lang="hr-HR" sz="2400" dirty="0" smtClean="0"/>
              <a:t>e </a:t>
            </a:r>
            <a:br>
              <a:rPr lang="hr-HR" sz="2400" dirty="0" smtClean="0"/>
            </a:br>
            <a:r>
              <a:rPr lang="hr-HR" sz="2400" b="1" dirty="0" smtClean="0"/>
              <a:t>Vransko jezero </a:t>
            </a:r>
            <a:br>
              <a:rPr lang="hr-HR" sz="2400" b="1" dirty="0" smtClean="0"/>
            </a:br>
            <a:r>
              <a:rPr lang="hr-HR" sz="2400" b="1" dirty="0" smtClean="0"/>
              <a:t>kod Biograda n/m</a:t>
            </a:r>
            <a:endParaRPr lang="hr-HR" sz="2400" b="1" dirty="0"/>
          </a:p>
        </p:txBody>
      </p:sp>
      <p:sp>
        <p:nvSpPr>
          <p:cNvPr id="14" name="Oval 13"/>
          <p:cNvSpPr/>
          <p:nvPr/>
        </p:nvSpPr>
        <p:spPr>
          <a:xfrm rot="2017691">
            <a:off x="5049039" y="4079064"/>
            <a:ext cx="229049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Oval 14"/>
          <p:cNvSpPr/>
          <p:nvPr/>
        </p:nvSpPr>
        <p:spPr>
          <a:xfrm rot="890313">
            <a:off x="5944965" y="489334"/>
            <a:ext cx="278435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Oval 15"/>
          <p:cNvSpPr/>
          <p:nvPr/>
        </p:nvSpPr>
        <p:spPr>
          <a:xfrm rot="2501346">
            <a:off x="6021258" y="4238454"/>
            <a:ext cx="355564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Oval 16"/>
          <p:cNvSpPr/>
          <p:nvPr/>
        </p:nvSpPr>
        <p:spPr>
          <a:xfrm rot="21320375">
            <a:off x="5381092" y="4214639"/>
            <a:ext cx="323240" cy="1656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Oval 17"/>
          <p:cNvSpPr/>
          <p:nvPr/>
        </p:nvSpPr>
        <p:spPr>
          <a:xfrm rot="21320375">
            <a:off x="3875230" y="2643352"/>
            <a:ext cx="135159" cy="12392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/>
          <p:cNvSpPr/>
          <p:nvPr/>
        </p:nvSpPr>
        <p:spPr>
          <a:xfrm rot="2247902">
            <a:off x="4701152" y="3015716"/>
            <a:ext cx="357292" cy="17907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/>
          <p:cNvSpPr/>
          <p:nvPr/>
        </p:nvSpPr>
        <p:spPr>
          <a:xfrm rot="21320375">
            <a:off x="4217472" y="1891363"/>
            <a:ext cx="198650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Oval 20"/>
          <p:cNvSpPr/>
          <p:nvPr/>
        </p:nvSpPr>
        <p:spPr>
          <a:xfrm rot="21320375">
            <a:off x="7745345" y="1779360"/>
            <a:ext cx="180591" cy="2017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Oval 21"/>
          <p:cNvSpPr/>
          <p:nvPr/>
        </p:nvSpPr>
        <p:spPr>
          <a:xfrm rot="21320375">
            <a:off x="8493001" y="1488598"/>
            <a:ext cx="149249" cy="16673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437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3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20" y="3284985"/>
            <a:ext cx="7213082" cy="351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79712" y="-7510"/>
            <a:ext cx="7152856" cy="359857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11960" y="5937990"/>
            <a:ext cx="3240360" cy="92333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Vransko jezero na Cresu</a:t>
            </a:r>
          </a:p>
          <a:p>
            <a:r>
              <a:rPr lang="hr-HR" dirty="0" smtClean="0"/>
              <a:t>Najveća </a:t>
            </a:r>
            <a:r>
              <a:rPr lang="hr-HR" dirty="0"/>
              <a:t>akumulacija slatke vode u primorju dubine do 70 m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5250" y="2880993"/>
            <a:ext cx="3343544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none">
            <a:spAutoFit/>
          </a:bodyPr>
          <a:lstStyle/>
          <a:p>
            <a:r>
              <a:rPr lang="hr-HR" b="1" dirty="0" smtClean="0"/>
              <a:t>Vransko jezero kod Biograda n/m</a:t>
            </a:r>
          </a:p>
          <a:p>
            <a:r>
              <a:rPr lang="hr-HR" dirty="0" smtClean="0"/>
              <a:t>Najveće jezero – dubina 1 do 5 m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38537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jezero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68843" y="2995863"/>
            <a:ext cx="5718829" cy="374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28367" y="2958"/>
            <a:ext cx="5646107" cy="36516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00056" y="6114165"/>
            <a:ext cx="4320480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Modro jezero kod Imotskog</a:t>
            </a:r>
          </a:p>
          <a:p>
            <a:r>
              <a:rPr lang="hr-HR" dirty="0" smtClean="0"/>
              <a:t>Ovalnog oblika, dubine do 90 m, ljeti presuši</a:t>
            </a:r>
            <a:endParaRPr lang="hr-HR" dirty="0"/>
          </a:p>
        </p:txBody>
      </p:sp>
      <p:sp>
        <p:nvSpPr>
          <p:cNvPr id="5" name="Rectangle 4"/>
          <p:cNvSpPr/>
          <p:nvPr/>
        </p:nvSpPr>
        <p:spPr>
          <a:xfrm>
            <a:off x="41692" y="2997960"/>
            <a:ext cx="3630115" cy="64633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>
            <a:spAutoFit/>
          </a:bodyPr>
          <a:lstStyle/>
          <a:p>
            <a:r>
              <a:rPr lang="hr-HR" b="1" dirty="0" smtClean="0"/>
              <a:t>Crveno jezero kod Imotskog</a:t>
            </a:r>
          </a:p>
          <a:p>
            <a:r>
              <a:rPr lang="hr-HR" dirty="0" smtClean="0"/>
              <a:t>Okruglog oblika dubine preko 300 m</a:t>
            </a:r>
            <a:endParaRPr lang="hr-HR" dirty="0"/>
          </a:p>
        </p:txBody>
      </p:sp>
      <p:pic>
        <p:nvPicPr>
          <p:cNvPr id="2050" name="Picture 2" descr="http://www.24sata.hr/media/img/13/9b/ffbd5144bb8ac1cd4449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28" y="4281389"/>
            <a:ext cx="4473896" cy="251923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55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912" y="2587951"/>
            <a:ext cx="6417389" cy="41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 descr="LOKVE 1-LZ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08" y="68505"/>
            <a:ext cx="5691511" cy="374441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1805" y="6428876"/>
            <a:ext cx="14814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Jezero Peruča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9" y="3443588"/>
            <a:ext cx="176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Lokvarsko jezero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1733872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p-lonjsko-polje.hr/new/slike/T2-Danube-delta-restoration-Chanals-Danube-Delta_by-Daniel-Petrescu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29" y="65758"/>
            <a:ext cx="6014739" cy="39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roatia.hr/Images/t900x600-5781/croatia_slavonia_nature_park_kopacki_rit_00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1793" y="3032864"/>
            <a:ext cx="5426821" cy="377737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438" y="3696228"/>
            <a:ext cx="14380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Lonjsko polje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45896" y="6499427"/>
            <a:ext cx="12020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Kopački rit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57682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Kakvoća voda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692696"/>
            <a:ext cx="9001000" cy="5951014"/>
          </a:xfrm>
        </p:spPr>
        <p:txBody>
          <a:bodyPr>
            <a:normAutofit/>
          </a:bodyPr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2. i 3. kategorija kakvoće </a:t>
            </a:r>
            <a:r>
              <a:rPr lang="hr-HR" sz="2400" dirty="0" smtClean="0"/>
              <a:t>(od 5) – ekološko stanje dobro i umjereno</a:t>
            </a:r>
          </a:p>
          <a:p>
            <a:pPr>
              <a:spcBef>
                <a:spcPts val="1200"/>
              </a:spcBef>
            </a:pPr>
            <a:r>
              <a:rPr lang="hr-HR" sz="2400" dirty="0" smtClean="0"/>
              <a:t>malo voda se pročišćava – samo 12% otpadnih voda</a:t>
            </a:r>
          </a:p>
          <a:p>
            <a:pPr>
              <a:spcBef>
                <a:spcPts val="1200"/>
              </a:spcBef>
            </a:pPr>
            <a:r>
              <a:rPr lang="hr-HR" sz="2400" dirty="0" smtClean="0"/>
              <a:t>ugrožene rijeke: Kupa kod Karlovca, Sava kod Zagreba i Siska i Drava kod Varaždina</a:t>
            </a:r>
          </a:p>
          <a:p>
            <a:pPr>
              <a:spcBef>
                <a:spcPts val="1200"/>
              </a:spcBef>
            </a:pPr>
            <a:r>
              <a:rPr lang="hr-HR" sz="2400" dirty="0" smtClean="0"/>
              <a:t>krške rijeke su čiste (ljeti ponekad bez vode)</a:t>
            </a:r>
          </a:p>
          <a:p>
            <a:pPr>
              <a:spcBef>
                <a:spcPts val="120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posebno zaštićene vode:</a:t>
            </a:r>
          </a:p>
          <a:p>
            <a:pPr lvl="1"/>
            <a:r>
              <a:rPr lang="hr-HR" sz="2400" dirty="0" smtClean="0"/>
              <a:t>Plitvička jezera</a:t>
            </a:r>
          </a:p>
          <a:p>
            <a:pPr lvl="1"/>
            <a:r>
              <a:rPr lang="hr-HR" sz="2400" dirty="0" smtClean="0"/>
              <a:t>Krka</a:t>
            </a:r>
          </a:p>
          <a:p>
            <a:pPr lvl="1"/>
            <a:r>
              <a:rPr lang="hr-HR" sz="2400" dirty="0" smtClean="0"/>
              <a:t>močvare u Lonjskom polju i Kopačkom ritu</a:t>
            </a:r>
          </a:p>
          <a:p>
            <a:pPr lvl="1"/>
            <a:r>
              <a:rPr lang="hr-HR" sz="2400" dirty="0" smtClean="0"/>
              <a:t>vrela Kupe, Cetine, Une, Gacke i dr.</a:t>
            </a:r>
          </a:p>
          <a:p>
            <a:pPr lvl="1"/>
            <a:endParaRPr lang="hr-HR" sz="2400" dirty="0" smtClean="0"/>
          </a:p>
        </p:txBody>
      </p:sp>
    </p:spTree>
    <p:extLst>
      <p:ext uri="{BB962C8B-B14F-4D97-AF65-F5344CB8AC3E}">
        <p14:creationId xmlns:p14="http://schemas.microsoft.com/office/powerpoint/2010/main" val="1898826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260648"/>
            <a:ext cx="6282680" cy="645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648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483768" y="260648"/>
            <a:ext cx="6660232" cy="6597352"/>
            <a:chOff x="2483768" y="260648"/>
            <a:chExt cx="6660232" cy="659735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0280" y="260648"/>
              <a:ext cx="6623720" cy="6597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483768" y="4305128"/>
              <a:ext cx="1728192" cy="223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114" y="2895927"/>
            <a:ext cx="331236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4609"/>
              </p:ext>
            </p:extLst>
          </p:nvPr>
        </p:nvGraphicFramePr>
        <p:xfrm>
          <a:off x="35497" y="2910187"/>
          <a:ext cx="3312367" cy="393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8152"/>
                <a:gridCol w="936104"/>
                <a:gridCol w="1008111"/>
              </a:tblGrid>
              <a:tr h="298038">
                <a:tc row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RIJEKA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n>
                            <a:solidFill>
                              <a:schemeClr val="bg1"/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Dužina u km</a:t>
                      </a:r>
                      <a:endParaRPr lang="hr-HR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234"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Ukupno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 RH</a:t>
                      </a:r>
                      <a:endParaRPr lang="hr-HR" sz="1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1. Dunav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2857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188</a:t>
                      </a:r>
                      <a:endParaRPr lang="hr-HR" sz="1600" b="0" dirty="0" smtClean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2. Sava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945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562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3. Drava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707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505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4. Mura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438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53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5.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Kupa</a:t>
                      </a:r>
                      <a:endParaRPr lang="hr-HR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296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6. Neretva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225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7. Una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212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120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8. Bosut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186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151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9.</a:t>
                      </a:r>
                      <a:r>
                        <a:rPr lang="hr-HR" sz="1600" baseline="0" dirty="0" smtClean="0">
                          <a:latin typeface="+mn-lt"/>
                        </a:rPr>
                        <a:t> </a:t>
                      </a:r>
                      <a:r>
                        <a:rPr lang="hr-HR" sz="1600" b="1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Korana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134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  <a:tr h="332216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hr-HR" sz="1600" dirty="0" smtClean="0">
                          <a:latin typeface="+mn-lt"/>
                        </a:rPr>
                        <a:t>10. </a:t>
                      </a:r>
                      <a:r>
                        <a:rPr lang="hr-HR" sz="16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Bednja</a:t>
                      </a:r>
                      <a:endParaRPr lang="hr-HR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600" dirty="0" smtClean="0">
                          <a:latin typeface="+mn-lt"/>
                        </a:rPr>
                        <a:t>133</a:t>
                      </a:r>
                      <a:endParaRPr lang="hr-HR" sz="1600" b="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035919" y="4175225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35919" y="484040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35919" y="5847862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919" y="3832648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35919" y="3496687"/>
            <a:ext cx="326435" cy="3264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Kopnene vode Hrvatske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6512" y="620688"/>
            <a:ext cx="4392488" cy="5951014"/>
          </a:xfrm>
        </p:spPr>
        <p:txBody>
          <a:bodyPr>
            <a:normAutofit/>
          </a:bodyPr>
          <a:lstStyle/>
          <a:p>
            <a:pPr marL="252000" indent="-252000">
              <a:spcBef>
                <a:spcPts val="0"/>
              </a:spcBef>
            </a:pPr>
            <a:r>
              <a:rPr lang="hr-HR" sz="2400" dirty="0" smtClean="0"/>
              <a:t>velike količine </a:t>
            </a:r>
            <a:r>
              <a:rPr lang="hr-HR" sz="2400" b="1" dirty="0" smtClean="0"/>
              <a:t>podzemnih voda </a:t>
            </a:r>
            <a:r>
              <a:rPr lang="hr-HR" sz="2400" dirty="0" smtClean="0"/>
              <a:t>– izvor pitke vode</a:t>
            </a:r>
          </a:p>
          <a:p>
            <a:pPr marL="252000" indent="-252000">
              <a:spcBef>
                <a:spcPts val="600"/>
              </a:spcBef>
            </a:pPr>
            <a:r>
              <a:rPr lang="hr-HR" sz="2400" b="1" dirty="0" smtClean="0"/>
              <a:t>2 slijeva: 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Crnomorski </a:t>
            </a:r>
            <a:r>
              <a:rPr lang="hr-HR" sz="2000" dirty="0" smtClean="0"/>
              <a:t>(62%)</a:t>
            </a:r>
          </a:p>
          <a:p>
            <a:pPr marL="432000" lvl="1" indent="-252000">
              <a:spcBef>
                <a:spcPts val="0"/>
              </a:spcBef>
            </a:pPr>
            <a:r>
              <a:rPr lang="hr-HR" sz="2400" b="1" dirty="0" smtClean="0">
                <a:solidFill>
                  <a:srgbClr val="FF0000"/>
                </a:solidFill>
              </a:rPr>
              <a:t>Jadranski </a:t>
            </a:r>
            <a:r>
              <a:rPr lang="hr-HR" sz="2000" dirty="0" smtClean="0"/>
              <a:t>(38%)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15480" y="3055944"/>
            <a:ext cx="2265708" cy="2605304"/>
            <a:chOff x="-270792" y="3189004"/>
            <a:chExt cx="3042592" cy="3498631"/>
          </a:xfrm>
        </p:grpSpPr>
        <p:sp>
          <p:nvSpPr>
            <p:cNvPr id="30" name="Rectangle 29"/>
            <p:cNvSpPr/>
            <p:nvPr/>
          </p:nvSpPr>
          <p:spPr>
            <a:xfrm>
              <a:off x="-270792" y="5820370"/>
              <a:ext cx="720081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248" y="3242558"/>
              <a:ext cx="2682552" cy="3445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195735" y="3189004"/>
              <a:ext cx="576065" cy="452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51520" y="548680"/>
            <a:ext cx="525658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48164" y="548680"/>
            <a:ext cx="262829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753853" y="1720516"/>
            <a:ext cx="1864894" cy="2201779"/>
          </a:xfrm>
          <a:custGeom>
            <a:avLst/>
            <a:gdLst>
              <a:gd name="connsiteX0" fmla="*/ 84221 w 1864894"/>
              <a:gd name="connsiteY0" fmla="*/ 0 h 2201779"/>
              <a:gd name="connsiteX1" fmla="*/ 60158 w 1864894"/>
              <a:gd name="connsiteY1" fmla="*/ 204537 h 2201779"/>
              <a:gd name="connsiteX2" fmla="*/ 36094 w 1864894"/>
              <a:gd name="connsiteY2" fmla="*/ 228600 h 2201779"/>
              <a:gd name="connsiteX3" fmla="*/ 24063 w 1864894"/>
              <a:gd name="connsiteY3" fmla="*/ 264695 h 2201779"/>
              <a:gd name="connsiteX4" fmla="*/ 0 w 1864894"/>
              <a:gd name="connsiteY4" fmla="*/ 312821 h 2201779"/>
              <a:gd name="connsiteX5" fmla="*/ 12031 w 1864894"/>
              <a:gd name="connsiteY5" fmla="*/ 348916 h 2201779"/>
              <a:gd name="connsiteX6" fmla="*/ 48126 w 1864894"/>
              <a:gd name="connsiteY6" fmla="*/ 372979 h 2201779"/>
              <a:gd name="connsiteX7" fmla="*/ 252663 w 1864894"/>
              <a:gd name="connsiteY7" fmla="*/ 397042 h 2201779"/>
              <a:gd name="connsiteX8" fmla="*/ 276726 w 1864894"/>
              <a:gd name="connsiteY8" fmla="*/ 433137 h 2201779"/>
              <a:gd name="connsiteX9" fmla="*/ 300789 w 1864894"/>
              <a:gd name="connsiteY9" fmla="*/ 685800 h 2201779"/>
              <a:gd name="connsiteX10" fmla="*/ 324852 w 1864894"/>
              <a:gd name="connsiteY10" fmla="*/ 733926 h 2201779"/>
              <a:gd name="connsiteX11" fmla="*/ 360947 w 1864894"/>
              <a:gd name="connsiteY11" fmla="*/ 745958 h 2201779"/>
              <a:gd name="connsiteX12" fmla="*/ 409073 w 1864894"/>
              <a:gd name="connsiteY12" fmla="*/ 721895 h 2201779"/>
              <a:gd name="connsiteX13" fmla="*/ 445168 w 1864894"/>
              <a:gd name="connsiteY13" fmla="*/ 697831 h 2201779"/>
              <a:gd name="connsiteX14" fmla="*/ 553452 w 1864894"/>
              <a:gd name="connsiteY14" fmla="*/ 673768 h 2201779"/>
              <a:gd name="connsiteX15" fmla="*/ 745958 w 1864894"/>
              <a:gd name="connsiteY15" fmla="*/ 685800 h 2201779"/>
              <a:gd name="connsiteX16" fmla="*/ 890336 w 1864894"/>
              <a:gd name="connsiteY16" fmla="*/ 709863 h 2201779"/>
              <a:gd name="connsiteX17" fmla="*/ 926431 w 1864894"/>
              <a:gd name="connsiteY17" fmla="*/ 733926 h 2201779"/>
              <a:gd name="connsiteX18" fmla="*/ 974558 w 1864894"/>
              <a:gd name="connsiteY18" fmla="*/ 794084 h 2201779"/>
              <a:gd name="connsiteX19" fmla="*/ 998621 w 1864894"/>
              <a:gd name="connsiteY19" fmla="*/ 830179 h 2201779"/>
              <a:gd name="connsiteX20" fmla="*/ 1010652 w 1864894"/>
              <a:gd name="connsiteY20" fmla="*/ 938463 h 2201779"/>
              <a:gd name="connsiteX21" fmla="*/ 1034715 w 1864894"/>
              <a:gd name="connsiteY21" fmla="*/ 1022684 h 2201779"/>
              <a:gd name="connsiteX22" fmla="*/ 1046747 w 1864894"/>
              <a:gd name="connsiteY22" fmla="*/ 1106905 h 2201779"/>
              <a:gd name="connsiteX23" fmla="*/ 1082842 w 1864894"/>
              <a:gd name="connsiteY23" fmla="*/ 1287379 h 2201779"/>
              <a:gd name="connsiteX24" fmla="*/ 1106905 w 1864894"/>
              <a:gd name="connsiteY24" fmla="*/ 1371600 h 2201779"/>
              <a:gd name="connsiteX25" fmla="*/ 1118936 w 1864894"/>
              <a:gd name="connsiteY25" fmla="*/ 1419726 h 2201779"/>
              <a:gd name="connsiteX26" fmla="*/ 1167063 w 1864894"/>
              <a:gd name="connsiteY26" fmla="*/ 1395663 h 2201779"/>
              <a:gd name="connsiteX27" fmla="*/ 1203158 w 1864894"/>
              <a:gd name="connsiteY27" fmla="*/ 1383631 h 2201779"/>
              <a:gd name="connsiteX28" fmla="*/ 1239252 w 1864894"/>
              <a:gd name="connsiteY28" fmla="*/ 1359568 h 2201779"/>
              <a:gd name="connsiteX29" fmla="*/ 1323473 w 1864894"/>
              <a:gd name="connsiteY29" fmla="*/ 1371600 h 2201779"/>
              <a:gd name="connsiteX30" fmla="*/ 1347536 w 1864894"/>
              <a:gd name="connsiteY30" fmla="*/ 1419726 h 2201779"/>
              <a:gd name="connsiteX31" fmla="*/ 1359568 w 1864894"/>
              <a:gd name="connsiteY31" fmla="*/ 1455821 h 2201779"/>
              <a:gd name="connsiteX32" fmla="*/ 1371600 w 1864894"/>
              <a:gd name="connsiteY32" fmla="*/ 1503947 h 2201779"/>
              <a:gd name="connsiteX33" fmla="*/ 1395663 w 1864894"/>
              <a:gd name="connsiteY33" fmla="*/ 1540042 h 2201779"/>
              <a:gd name="connsiteX34" fmla="*/ 1443789 w 1864894"/>
              <a:gd name="connsiteY34" fmla="*/ 1600200 h 2201779"/>
              <a:gd name="connsiteX35" fmla="*/ 1491915 w 1864894"/>
              <a:gd name="connsiteY35" fmla="*/ 1672389 h 2201779"/>
              <a:gd name="connsiteX36" fmla="*/ 1540042 w 1864894"/>
              <a:gd name="connsiteY36" fmla="*/ 1720516 h 2201779"/>
              <a:gd name="connsiteX37" fmla="*/ 1564105 w 1864894"/>
              <a:gd name="connsiteY37" fmla="*/ 1792705 h 2201779"/>
              <a:gd name="connsiteX38" fmla="*/ 1576136 w 1864894"/>
              <a:gd name="connsiteY38" fmla="*/ 1840831 h 2201779"/>
              <a:gd name="connsiteX39" fmla="*/ 1612231 w 1864894"/>
              <a:gd name="connsiteY39" fmla="*/ 1852863 h 2201779"/>
              <a:gd name="connsiteX40" fmla="*/ 1624263 w 1864894"/>
              <a:gd name="connsiteY40" fmla="*/ 1900989 h 2201779"/>
              <a:gd name="connsiteX41" fmla="*/ 1636294 w 1864894"/>
              <a:gd name="connsiteY41" fmla="*/ 1937084 h 2201779"/>
              <a:gd name="connsiteX42" fmla="*/ 1648326 w 1864894"/>
              <a:gd name="connsiteY42" fmla="*/ 2069431 h 2201779"/>
              <a:gd name="connsiteX43" fmla="*/ 1660358 w 1864894"/>
              <a:gd name="connsiteY43" fmla="*/ 2117558 h 2201779"/>
              <a:gd name="connsiteX44" fmla="*/ 1780673 w 1864894"/>
              <a:gd name="connsiteY44" fmla="*/ 2153652 h 2201779"/>
              <a:gd name="connsiteX45" fmla="*/ 1804736 w 1864894"/>
              <a:gd name="connsiteY45" fmla="*/ 2177716 h 2201779"/>
              <a:gd name="connsiteX46" fmla="*/ 1864894 w 1864894"/>
              <a:gd name="connsiteY46" fmla="*/ 2201779 h 220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64894" h="2201779">
                <a:moveTo>
                  <a:pt x="84221" y="0"/>
                </a:moveTo>
                <a:cubicBezTo>
                  <a:pt x="76200" y="68179"/>
                  <a:pt x="74301" y="137360"/>
                  <a:pt x="60158" y="204537"/>
                </a:cubicBezTo>
                <a:cubicBezTo>
                  <a:pt x="57821" y="215637"/>
                  <a:pt x="41930" y="218873"/>
                  <a:pt x="36094" y="228600"/>
                </a:cubicBezTo>
                <a:cubicBezTo>
                  <a:pt x="29569" y="239475"/>
                  <a:pt x="29059" y="253038"/>
                  <a:pt x="24063" y="264695"/>
                </a:cubicBezTo>
                <a:cubicBezTo>
                  <a:pt x="16998" y="281180"/>
                  <a:pt x="8021" y="296779"/>
                  <a:pt x="0" y="312821"/>
                </a:cubicBezTo>
                <a:cubicBezTo>
                  <a:pt x="4010" y="324853"/>
                  <a:pt x="4108" y="339013"/>
                  <a:pt x="12031" y="348916"/>
                </a:cubicBezTo>
                <a:cubicBezTo>
                  <a:pt x="21064" y="360208"/>
                  <a:pt x="33947" y="370143"/>
                  <a:pt x="48126" y="372979"/>
                </a:cubicBezTo>
                <a:cubicBezTo>
                  <a:pt x="115442" y="386442"/>
                  <a:pt x="184484" y="389021"/>
                  <a:pt x="252663" y="397042"/>
                </a:cubicBezTo>
                <a:cubicBezTo>
                  <a:pt x="260684" y="409074"/>
                  <a:pt x="274681" y="418822"/>
                  <a:pt x="276726" y="433137"/>
                </a:cubicBezTo>
                <a:cubicBezTo>
                  <a:pt x="291057" y="533452"/>
                  <a:pt x="265616" y="603728"/>
                  <a:pt x="300789" y="685800"/>
                </a:cubicBezTo>
                <a:cubicBezTo>
                  <a:pt x="307854" y="702285"/>
                  <a:pt x="312170" y="721244"/>
                  <a:pt x="324852" y="733926"/>
                </a:cubicBezTo>
                <a:cubicBezTo>
                  <a:pt x="333820" y="742894"/>
                  <a:pt x="348915" y="741947"/>
                  <a:pt x="360947" y="745958"/>
                </a:cubicBezTo>
                <a:cubicBezTo>
                  <a:pt x="376989" y="737937"/>
                  <a:pt x="393501" y="730794"/>
                  <a:pt x="409073" y="721895"/>
                </a:cubicBezTo>
                <a:cubicBezTo>
                  <a:pt x="421628" y="714721"/>
                  <a:pt x="431877" y="703527"/>
                  <a:pt x="445168" y="697831"/>
                </a:cubicBezTo>
                <a:cubicBezTo>
                  <a:pt x="460031" y="691461"/>
                  <a:pt x="542752" y="675908"/>
                  <a:pt x="553452" y="673768"/>
                </a:cubicBezTo>
                <a:lnTo>
                  <a:pt x="745958" y="685800"/>
                </a:lnTo>
                <a:cubicBezTo>
                  <a:pt x="777734" y="688342"/>
                  <a:pt x="850908" y="690149"/>
                  <a:pt x="890336" y="709863"/>
                </a:cubicBezTo>
                <a:cubicBezTo>
                  <a:pt x="903270" y="716330"/>
                  <a:pt x="914399" y="725905"/>
                  <a:pt x="926431" y="733926"/>
                </a:cubicBezTo>
                <a:cubicBezTo>
                  <a:pt x="1000494" y="845022"/>
                  <a:pt x="905981" y="708364"/>
                  <a:pt x="974558" y="794084"/>
                </a:cubicBezTo>
                <a:cubicBezTo>
                  <a:pt x="983591" y="805375"/>
                  <a:pt x="990600" y="818147"/>
                  <a:pt x="998621" y="830179"/>
                </a:cubicBezTo>
                <a:cubicBezTo>
                  <a:pt x="1002631" y="866274"/>
                  <a:pt x="1005130" y="902569"/>
                  <a:pt x="1010652" y="938463"/>
                </a:cubicBezTo>
                <a:cubicBezTo>
                  <a:pt x="1014967" y="966513"/>
                  <a:pt x="1025733" y="995736"/>
                  <a:pt x="1034715" y="1022684"/>
                </a:cubicBezTo>
                <a:cubicBezTo>
                  <a:pt x="1038726" y="1050758"/>
                  <a:pt x="1043778" y="1078702"/>
                  <a:pt x="1046747" y="1106905"/>
                </a:cubicBezTo>
                <a:cubicBezTo>
                  <a:pt x="1064115" y="1271897"/>
                  <a:pt x="1030753" y="1209244"/>
                  <a:pt x="1082842" y="1287379"/>
                </a:cubicBezTo>
                <a:cubicBezTo>
                  <a:pt x="1120452" y="1437827"/>
                  <a:pt x="1072384" y="1250776"/>
                  <a:pt x="1106905" y="1371600"/>
                </a:cubicBezTo>
                <a:cubicBezTo>
                  <a:pt x="1111448" y="1387499"/>
                  <a:pt x="1114926" y="1403684"/>
                  <a:pt x="1118936" y="1419726"/>
                </a:cubicBezTo>
                <a:cubicBezTo>
                  <a:pt x="1134978" y="1411705"/>
                  <a:pt x="1150577" y="1402728"/>
                  <a:pt x="1167063" y="1395663"/>
                </a:cubicBezTo>
                <a:cubicBezTo>
                  <a:pt x="1178720" y="1390667"/>
                  <a:pt x="1191814" y="1389303"/>
                  <a:pt x="1203158" y="1383631"/>
                </a:cubicBezTo>
                <a:cubicBezTo>
                  <a:pt x="1216091" y="1377164"/>
                  <a:pt x="1227221" y="1367589"/>
                  <a:pt x="1239252" y="1359568"/>
                </a:cubicBezTo>
                <a:cubicBezTo>
                  <a:pt x="1267326" y="1363579"/>
                  <a:pt x="1298683" y="1357828"/>
                  <a:pt x="1323473" y="1371600"/>
                </a:cubicBezTo>
                <a:cubicBezTo>
                  <a:pt x="1339151" y="1380310"/>
                  <a:pt x="1340471" y="1403241"/>
                  <a:pt x="1347536" y="1419726"/>
                </a:cubicBezTo>
                <a:cubicBezTo>
                  <a:pt x="1352532" y="1431383"/>
                  <a:pt x="1356084" y="1443626"/>
                  <a:pt x="1359568" y="1455821"/>
                </a:cubicBezTo>
                <a:cubicBezTo>
                  <a:pt x="1364111" y="1471720"/>
                  <a:pt x="1365086" y="1488748"/>
                  <a:pt x="1371600" y="1503947"/>
                </a:cubicBezTo>
                <a:cubicBezTo>
                  <a:pt x="1377296" y="1517238"/>
                  <a:pt x="1387642" y="1528010"/>
                  <a:pt x="1395663" y="1540042"/>
                </a:cubicBezTo>
                <a:cubicBezTo>
                  <a:pt x="1425772" y="1660483"/>
                  <a:pt x="1380501" y="1536912"/>
                  <a:pt x="1443789" y="1600200"/>
                </a:cubicBezTo>
                <a:cubicBezTo>
                  <a:pt x="1464239" y="1620650"/>
                  <a:pt x="1471465" y="1651939"/>
                  <a:pt x="1491915" y="1672389"/>
                </a:cubicBezTo>
                <a:lnTo>
                  <a:pt x="1540042" y="1720516"/>
                </a:lnTo>
                <a:cubicBezTo>
                  <a:pt x="1548063" y="1744579"/>
                  <a:pt x="1557953" y="1768098"/>
                  <a:pt x="1564105" y="1792705"/>
                </a:cubicBezTo>
                <a:cubicBezTo>
                  <a:pt x="1568115" y="1808747"/>
                  <a:pt x="1565806" y="1827919"/>
                  <a:pt x="1576136" y="1840831"/>
                </a:cubicBezTo>
                <a:cubicBezTo>
                  <a:pt x="1584059" y="1850734"/>
                  <a:pt x="1600199" y="1848852"/>
                  <a:pt x="1612231" y="1852863"/>
                </a:cubicBezTo>
                <a:cubicBezTo>
                  <a:pt x="1616242" y="1868905"/>
                  <a:pt x="1619720" y="1885089"/>
                  <a:pt x="1624263" y="1900989"/>
                </a:cubicBezTo>
                <a:cubicBezTo>
                  <a:pt x="1627747" y="1913183"/>
                  <a:pt x="1634500" y="1924529"/>
                  <a:pt x="1636294" y="1937084"/>
                </a:cubicBezTo>
                <a:cubicBezTo>
                  <a:pt x="1642559" y="1980936"/>
                  <a:pt x="1642471" y="2025522"/>
                  <a:pt x="1648326" y="2069431"/>
                </a:cubicBezTo>
                <a:cubicBezTo>
                  <a:pt x="1650512" y="2085822"/>
                  <a:pt x="1647803" y="2106796"/>
                  <a:pt x="1660358" y="2117558"/>
                </a:cubicBezTo>
                <a:cubicBezTo>
                  <a:pt x="1672421" y="2127897"/>
                  <a:pt x="1757364" y="2147825"/>
                  <a:pt x="1780673" y="2153652"/>
                </a:cubicBezTo>
                <a:cubicBezTo>
                  <a:pt x="1788694" y="2161673"/>
                  <a:pt x="1794590" y="2172643"/>
                  <a:pt x="1804736" y="2177716"/>
                </a:cubicBezTo>
                <a:cubicBezTo>
                  <a:pt x="1885177" y="2217937"/>
                  <a:pt x="1831975" y="2168857"/>
                  <a:pt x="1864894" y="220177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0892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build="p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91240"/>
            <a:ext cx="8938429" cy="581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crnomorskog slijeva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26" y="608656"/>
            <a:ext cx="4674786" cy="1730042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crnomorskog slijeva su: Dunav, Sava, Drava, Mura, Kupa, Una, Bosut, Korana, Bednja….</a:t>
            </a:r>
          </a:p>
        </p:txBody>
      </p:sp>
      <p:sp>
        <p:nvSpPr>
          <p:cNvPr id="13" name="Freeform 12"/>
          <p:cNvSpPr/>
          <p:nvPr/>
        </p:nvSpPr>
        <p:spPr>
          <a:xfrm>
            <a:off x="2153653" y="2446819"/>
            <a:ext cx="6015789" cy="2410435"/>
          </a:xfrm>
          <a:custGeom>
            <a:avLst/>
            <a:gdLst>
              <a:gd name="connsiteX0" fmla="*/ 0 w 6015789"/>
              <a:gd name="connsiteY0" fmla="*/ 0 h 2410435"/>
              <a:gd name="connsiteX1" fmla="*/ 60158 w 6015789"/>
              <a:gd name="connsiteY1" fmla="*/ 24063 h 2410435"/>
              <a:gd name="connsiteX2" fmla="*/ 108284 w 6015789"/>
              <a:gd name="connsiteY2" fmla="*/ 36094 h 2410435"/>
              <a:gd name="connsiteX3" fmla="*/ 168442 w 6015789"/>
              <a:gd name="connsiteY3" fmla="*/ 84221 h 2410435"/>
              <a:gd name="connsiteX4" fmla="*/ 204536 w 6015789"/>
              <a:gd name="connsiteY4" fmla="*/ 108284 h 2410435"/>
              <a:gd name="connsiteX5" fmla="*/ 216568 w 6015789"/>
              <a:gd name="connsiteY5" fmla="*/ 144378 h 2410435"/>
              <a:gd name="connsiteX6" fmla="*/ 228600 w 6015789"/>
              <a:gd name="connsiteY6" fmla="*/ 192505 h 2410435"/>
              <a:gd name="connsiteX7" fmla="*/ 312821 w 6015789"/>
              <a:gd name="connsiteY7" fmla="*/ 228600 h 2410435"/>
              <a:gd name="connsiteX8" fmla="*/ 565484 w 6015789"/>
              <a:gd name="connsiteY8" fmla="*/ 252663 h 2410435"/>
              <a:gd name="connsiteX9" fmla="*/ 613610 w 6015789"/>
              <a:gd name="connsiteY9" fmla="*/ 276726 h 2410435"/>
              <a:gd name="connsiteX10" fmla="*/ 649705 w 6015789"/>
              <a:gd name="connsiteY10" fmla="*/ 288757 h 2410435"/>
              <a:gd name="connsiteX11" fmla="*/ 673768 w 6015789"/>
              <a:gd name="connsiteY11" fmla="*/ 240631 h 2410435"/>
              <a:gd name="connsiteX12" fmla="*/ 697831 w 6015789"/>
              <a:gd name="connsiteY12" fmla="*/ 204536 h 2410435"/>
              <a:gd name="connsiteX13" fmla="*/ 866273 w 6015789"/>
              <a:gd name="connsiteY13" fmla="*/ 228600 h 2410435"/>
              <a:gd name="connsiteX14" fmla="*/ 902368 w 6015789"/>
              <a:gd name="connsiteY14" fmla="*/ 252663 h 2410435"/>
              <a:gd name="connsiteX15" fmla="*/ 914400 w 6015789"/>
              <a:gd name="connsiteY15" fmla="*/ 288757 h 2410435"/>
              <a:gd name="connsiteX16" fmla="*/ 890336 w 6015789"/>
              <a:gd name="connsiteY16" fmla="*/ 372978 h 2410435"/>
              <a:gd name="connsiteX17" fmla="*/ 902368 w 6015789"/>
              <a:gd name="connsiteY17" fmla="*/ 445168 h 2410435"/>
              <a:gd name="connsiteX18" fmla="*/ 986589 w 6015789"/>
              <a:gd name="connsiteY18" fmla="*/ 481263 h 2410435"/>
              <a:gd name="connsiteX19" fmla="*/ 998621 w 6015789"/>
              <a:gd name="connsiteY19" fmla="*/ 517357 h 2410435"/>
              <a:gd name="connsiteX20" fmla="*/ 1070810 w 6015789"/>
              <a:gd name="connsiteY20" fmla="*/ 553452 h 2410435"/>
              <a:gd name="connsiteX21" fmla="*/ 1094873 w 6015789"/>
              <a:gd name="connsiteY21" fmla="*/ 589547 h 2410435"/>
              <a:gd name="connsiteX22" fmla="*/ 1130968 w 6015789"/>
              <a:gd name="connsiteY22" fmla="*/ 601578 h 2410435"/>
              <a:gd name="connsiteX23" fmla="*/ 1155031 w 6015789"/>
              <a:gd name="connsiteY23" fmla="*/ 625642 h 2410435"/>
              <a:gd name="connsiteX24" fmla="*/ 1167063 w 6015789"/>
              <a:gd name="connsiteY24" fmla="*/ 697831 h 2410435"/>
              <a:gd name="connsiteX25" fmla="*/ 1179094 w 6015789"/>
              <a:gd name="connsiteY25" fmla="*/ 806115 h 2410435"/>
              <a:gd name="connsiteX26" fmla="*/ 1215189 w 6015789"/>
              <a:gd name="connsiteY26" fmla="*/ 818147 h 2410435"/>
              <a:gd name="connsiteX27" fmla="*/ 1251284 w 6015789"/>
              <a:gd name="connsiteY27" fmla="*/ 842210 h 2410435"/>
              <a:gd name="connsiteX28" fmla="*/ 1227221 w 6015789"/>
              <a:gd name="connsiteY28" fmla="*/ 890336 h 2410435"/>
              <a:gd name="connsiteX29" fmla="*/ 1215189 w 6015789"/>
              <a:gd name="connsiteY29" fmla="*/ 926431 h 2410435"/>
              <a:gd name="connsiteX30" fmla="*/ 1227221 w 6015789"/>
              <a:gd name="connsiteY30" fmla="*/ 974557 h 2410435"/>
              <a:gd name="connsiteX31" fmla="*/ 1239252 w 6015789"/>
              <a:gd name="connsiteY31" fmla="*/ 1010652 h 2410435"/>
              <a:gd name="connsiteX32" fmla="*/ 1335505 w 6015789"/>
              <a:gd name="connsiteY32" fmla="*/ 1034715 h 2410435"/>
              <a:gd name="connsiteX33" fmla="*/ 1455821 w 6015789"/>
              <a:gd name="connsiteY33" fmla="*/ 1070810 h 2410435"/>
              <a:gd name="connsiteX34" fmla="*/ 1491915 w 6015789"/>
              <a:gd name="connsiteY34" fmla="*/ 1094873 h 2410435"/>
              <a:gd name="connsiteX35" fmla="*/ 1540042 w 6015789"/>
              <a:gd name="connsiteY35" fmla="*/ 1106905 h 2410435"/>
              <a:gd name="connsiteX36" fmla="*/ 1720515 w 6015789"/>
              <a:gd name="connsiteY36" fmla="*/ 1130968 h 2410435"/>
              <a:gd name="connsiteX37" fmla="*/ 1756610 w 6015789"/>
              <a:gd name="connsiteY37" fmla="*/ 1143000 h 2410435"/>
              <a:gd name="connsiteX38" fmla="*/ 1768642 w 6015789"/>
              <a:gd name="connsiteY38" fmla="*/ 1179094 h 2410435"/>
              <a:gd name="connsiteX39" fmla="*/ 1804736 w 6015789"/>
              <a:gd name="connsiteY39" fmla="*/ 1203157 h 2410435"/>
              <a:gd name="connsiteX40" fmla="*/ 1828800 w 6015789"/>
              <a:gd name="connsiteY40" fmla="*/ 1227221 h 2410435"/>
              <a:gd name="connsiteX41" fmla="*/ 1876926 w 6015789"/>
              <a:gd name="connsiteY41" fmla="*/ 1239252 h 2410435"/>
              <a:gd name="connsiteX42" fmla="*/ 2009273 w 6015789"/>
              <a:gd name="connsiteY42" fmla="*/ 1263315 h 2410435"/>
              <a:gd name="connsiteX43" fmla="*/ 2021305 w 6015789"/>
              <a:gd name="connsiteY43" fmla="*/ 1407694 h 2410435"/>
              <a:gd name="connsiteX44" fmla="*/ 2117558 w 6015789"/>
              <a:gd name="connsiteY44" fmla="*/ 1419726 h 2410435"/>
              <a:gd name="connsiteX45" fmla="*/ 2165684 w 6015789"/>
              <a:gd name="connsiteY45" fmla="*/ 1443789 h 2410435"/>
              <a:gd name="connsiteX46" fmla="*/ 2189747 w 6015789"/>
              <a:gd name="connsiteY46" fmla="*/ 1528010 h 2410435"/>
              <a:gd name="connsiteX47" fmla="*/ 2201779 w 6015789"/>
              <a:gd name="connsiteY47" fmla="*/ 1564105 h 2410435"/>
              <a:gd name="connsiteX48" fmla="*/ 2273968 w 6015789"/>
              <a:gd name="connsiteY48" fmla="*/ 1588168 h 2410435"/>
              <a:gd name="connsiteX49" fmla="*/ 2322094 w 6015789"/>
              <a:gd name="connsiteY49" fmla="*/ 1576136 h 2410435"/>
              <a:gd name="connsiteX50" fmla="*/ 2346158 w 6015789"/>
              <a:gd name="connsiteY50" fmla="*/ 1552073 h 2410435"/>
              <a:gd name="connsiteX51" fmla="*/ 2394284 w 6015789"/>
              <a:gd name="connsiteY51" fmla="*/ 1588168 h 2410435"/>
              <a:gd name="connsiteX52" fmla="*/ 2430379 w 6015789"/>
              <a:gd name="connsiteY52" fmla="*/ 1696452 h 2410435"/>
              <a:gd name="connsiteX53" fmla="*/ 2478505 w 6015789"/>
              <a:gd name="connsiteY53" fmla="*/ 1708484 h 2410435"/>
              <a:gd name="connsiteX54" fmla="*/ 2538663 w 6015789"/>
              <a:gd name="connsiteY54" fmla="*/ 1720515 h 2410435"/>
              <a:gd name="connsiteX55" fmla="*/ 2767263 w 6015789"/>
              <a:gd name="connsiteY55" fmla="*/ 1708484 h 2410435"/>
              <a:gd name="connsiteX56" fmla="*/ 2803358 w 6015789"/>
              <a:gd name="connsiteY56" fmla="*/ 1684421 h 2410435"/>
              <a:gd name="connsiteX57" fmla="*/ 2935705 w 6015789"/>
              <a:gd name="connsiteY57" fmla="*/ 1720515 h 2410435"/>
              <a:gd name="connsiteX58" fmla="*/ 2947736 w 6015789"/>
              <a:gd name="connsiteY58" fmla="*/ 1756610 h 2410435"/>
              <a:gd name="connsiteX59" fmla="*/ 3007894 w 6015789"/>
              <a:gd name="connsiteY59" fmla="*/ 1792705 h 2410435"/>
              <a:gd name="connsiteX60" fmla="*/ 3092115 w 6015789"/>
              <a:gd name="connsiteY60" fmla="*/ 1768642 h 2410435"/>
              <a:gd name="connsiteX61" fmla="*/ 3104147 w 6015789"/>
              <a:gd name="connsiteY61" fmla="*/ 1732547 h 2410435"/>
              <a:gd name="connsiteX62" fmla="*/ 3140242 w 6015789"/>
              <a:gd name="connsiteY62" fmla="*/ 1720515 h 2410435"/>
              <a:gd name="connsiteX63" fmla="*/ 3152273 w 6015789"/>
              <a:gd name="connsiteY63" fmla="*/ 1804736 h 2410435"/>
              <a:gd name="connsiteX64" fmla="*/ 3188368 w 6015789"/>
              <a:gd name="connsiteY64" fmla="*/ 1816768 h 2410435"/>
              <a:gd name="connsiteX65" fmla="*/ 3513221 w 6015789"/>
              <a:gd name="connsiteY65" fmla="*/ 1828800 h 2410435"/>
              <a:gd name="connsiteX66" fmla="*/ 3573379 w 6015789"/>
              <a:gd name="connsiteY66" fmla="*/ 1888957 h 2410435"/>
              <a:gd name="connsiteX67" fmla="*/ 3633536 w 6015789"/>
              <a:gd name="connsiteY67" fmla="*/ 1925052 h 2410435"/>
              <a:gd name="connsiteX68" fmla="*/ 3657600 w 6015789"/>
              <a:gd name="connsiteY68" fmla="*/ 1949115 h 2410435"/>
              <a:gd name="connsiteX69" fmla="*/ 3874168 w 6015789"/>
              <a:gd name="connsiteY69" fmla="*/ 1937084 h 2410435"/>
              <a:gd name="connsiteX70" fmla="*/ 3910263 w 6015789"/>
              <a:gd name="connsiteY70" fmla="*/ 1925052 h 2410435"/>
              <a:gd name="connsiteX71" fmla="*/ 3958389 w 6015789"/>
              <a:gd name="connsiteY71" fmla="*/ 1816768 h 2410435"/>
              <a:gd name="connsiteX72" fmla="*/ 3970421 w 6015789"/>
              <a:gd name="connsiteY72" fmla="*/ 1768642 h 2410435"/>
              <a:gd name="connsiteX73" fmla="*/ 4042610 w 6015789"/>
              <a:gd name="connsiteY73" fmla="*/ 1744578 h 2410435"/>
              <a:gd name="connsiteX74" fmla="*/ 4078705 w 6015789"/>
              <a:gd name="connsiteY74" fmla="*/ 1732547 h 2410435"/>
              <a:gd name="connsiteX75" fmla="*/ 4223084 w 6015789"/>
              <a:gd name="connsiteY75" fmla="*/ 1744578 h 2410435"/>
              <a:gd name="connsiteX76" fmla="*/ 4247147 w 6015789"/>
              <a:gd name="connsiteY76" fmla="*/ 1840831 h 2410435"/>
              <a:gd name="connsiteX77" fmla="*/ 4283242 w 6015789"/>
              <a:gd name="connsiteY77" fmla="*/ 1864894 h 2410435"/>
              <a:gd name="connsiteX78" fmla="*/ 4391526 w 6015789"/>
              <a:gd name="connsiteY78" fmla="*/ 1852863 h 2410435"/>
              <a:gd name="connsiteX79" fmla="*/ 4427621 w 6015789"/>
              <a:gd name="connsiteY79" fmla="*/ 1840831 h 2410435"/>
              <a:gd name="connsiteX80" fmla="*/ 4439652 w 6015789"/>
              <a:gd name="connsiteY80" fmla="*/ 1744578 h 2410435"/>
              <a:gd name="connsiteX81" fmla="*/ 4523873 w 6015789"/>
              <a:gd name="connsiteY81" fmla="*/ 1816768 h 2410435"/>
              <a:gd name="connsiteX82" fmla="*/ 4559968 w 6015789"/>
              <a:gd name="connsiteY82" fmla="*/ 1828800 h 2410435"/>
              <a:gd name="connsiteX83" fmla="*/ 4776536 w 6015789"/>
              <a:gd name="connsiteY83" fmla="*/ 1840831 h 2410435"/>
              <a:gd name="connsiteX84" fmla="*/ 4836694 w 6015789"/>
              <a:gd name="connsiteY84" fmla="*/ 1876926 h 2410435"/>
              <a:gd name="connsiteX85" fmla="*/ 4860758 w 6015789"/>
              <a:gd name="connsiteY85" fmla="*/ 1900989 h 2410435"/>
              <a:gd name="connsiteX86" fmla="*/ 4884821 w 6015789"/>
              <a:gd name="connsiteY86" fmla="*/ 1985210 h 2410435"/>
              <a:gd name="connsiteX87" fmla="*/ 4920915 w 6015789"/>
              <a:gd name="connsiteY87" fmla="*/ 1997242 h 2410435"/>
              <a:gd name="connsiteX88" fmla="*/ 4932947 w 6015789"/>
              <a:gd name="connsiteY88" fmla="*/ 2033336 h 2410435"/>
              <a:gd name="connsiteX89" fmla="*/ 4944979 w 6015789"/>
              <a:gd name="connsiteY89" fmla="*/ 1997242 h 2410435"/>
              <a:gd name="connsiteX90" fmla="*/ 4993105 w 6015789"/>
              <a:gd name="connsiteY90" fmla="*/ 1852863 h 2410435"/>
              <a:gd name="connsiteX91" fmla="*/ 5149515 w 6015789"/>
              <a:gd name="connsiteY91" fmla="*/ 1864894 h 2410435"/>
              <a:gd name="connsiteX92" fmla="*/ 5185610 w 6015789"/>
              <a:gd name="connsiteY92" fmla="*/ 1876926 h 2410435"/>
              <a:gd name="connsiteX93" fmla="*/ 5209673 w 6015789"/>
              <a:gd name="connsiteY93" fmla="*/ 1913021 h 2410435"/>
              <a:gd name="connsiteX94" fmla="*/ 5233736 w 6015789"/>
              <a:gd name="connsiteY94" fmla="*/ 1985210 h 2410435"/>
              <a:gd name="connsiteX95" fmla="*/ 5245768 w 6015789"/>
              <a:gd name="connsiteY95" fmla="*/ 2033336 h 2410435"/>
              <a:gd name="connsiteX96" fmla="*/ 5329989 w 6015789"/>
              <a:gd name="connsiteY96" fmla="*/ 2069431 h 2410435"/>
              <a:gd name="connsiteX97" fmla="*/ 5366084 w 6015789"/>
              <a:gd name="connsiteY97" fmla="*/ 2081463 h 2410435"/>
              <a:gd name="connsiteX98" fmla="*/ 5390147 w 6015789"/>
              <a:gd name="connsiteY98" fmla="*/ 2117557 h 2410435"/>
              <a:gd name="connsiteX99" fmla="*/ 5414210 w 6015789"/>
              <a:gd name="connsiteY99" fmla="*/ 2141621 h 2410435"/>
              <a:gd name="connsiteX100" fmla="*/ 5378115 w 6015789"/>
              <a:gd name="connsiteY100" fmla="*/ 2153652 h 2410435"/>
              <a:gd name="connsiteX101" fmla="*/ 5342021 w 6015789"/>
              <a:gd name="connsiteY101" fmla="*/ 2177715 h 2410435"/>
              <a:gd name="connsiteX102" fmla="*/ 5354052 w 6015789"/>
              <a:gd name="connsiteY102" fmla="*/ 2298031 h 2410435"/>
              <a:gd name="connsiteX103" fmla="*/ 5378115 w 6015789"/>
              <a:gd name="connsiteY103" fmla="*/ 2334126 h 2410435"/>
              <a:gd name="connsiteX104" fmla="*/ 5414210 w 6015789"/>
              <a:gd name="connsiteY104" fmla="*/ 2346157 h 2410435"/>
              <a:gd name="connsiteX105" fmla="*/ 5462336 w 6015789"/>
              <a:gd name="connsiteY105" fmla="*/ 2370221 h 2410435"/>
              <a:gd name="connsiteX106" fmla="*/ 5522494 w 6015789"/>
              <a:gd name="connsiteY106" fmla="*/ 2382252 h 2410435"/>
              <a:gd name="connsiteX107" fmla="*/ 5558589 w 6015789"/>
              <a:gd name="connsiteY107" fmla="*/ 2394284 h 2410435"/>
              <a:gd name="connsiteX108" fmla="*/ 6015789 w 6015789"/>
              <a:gd name="connsiteY108" fmla="*/ 2406315 h 241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6015789" h="2410435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3085" y="29580"/>
                  <a:pt x="108284" y="36094"/>
                </a:cubicBezTo>
                <a:cubicBezTo>
                  <a:pt x="148167" y="53186"/>
                  <a:pt x="138587" y="60336"/>
                  <a:pt x="168442" y="84221"/>
                </a:cubicBezTo>
                <a:cubicBezTo>
                  <a:pt x="179733" y="93254"/>
                  <a:pt x="192505" y="100263"/>
                  <a:pt x="204536" y="108284"/>
                </a:cubicBezTo>
                <a:cubicBezTo>
                  <a:pt x="208547" y="120315"/>
                  <a:pt x="213084" y="132184"/>
                  <a:pt x="216568" y="144378"/>
                </a:cubicBezTo>
                <a:cubicBezTo>
                  <a:pt x="221111" y="160278"/>
                  <a:pt x="218014" y="179802"/>
                  <a:pt x="228600" y="192505"/>
                </a:cubicBezTo>
                <a:cubicBezTo>
                  <a:pt x="234789" y="199932"/>
                  <a:pt x="297387" y="226671"/>
                  <a:pt x="312821" y="228600"/>
                </a:cubicBezTo>
                <a:cubicBezTo>
                  <a:pt x="396770" y="239094"/>
                  <a:pt x="481263" y="244642"/>
                  <a:pt x="565484" y="252663"/>
                </a:cubicBezTo>
                <a:cubicBezTo>
                  <a:pt x="581526" y="260684"/>
                  <a:pt x="597125" y="269661"/>
                  <a:pt x="613610" y="276726"/>
                </a:cubicBezTo>
                <a:cubicBezTo>
                  <a:pt x="625267" y="281722"/>
                  <a:pt x="638830" y="295282"/>
                  <a:pt x="649705" y="288757"/>
                </a:cubicBezTo>
                <a:cubicBezTo>
                  <a:pt x="665085" y="279529"/>
                  <a:pt x="664870" y="256203"/>
                  <a:pt x="673768" y="240631"/>
                </a:cubicBezTo>
                <a:cubicBezTo>
                  <a:pt x="680942" y="228076"/>
                  <a:pt x="689810" y="216568"/>
                  <a:pt x="697831" y="204536"/>
                </a:cubicBezTo>
                <a:cubicBezTo>
                  <a:pt x="713654" y="206294"/>
                  <a:pt x="834013" y="216502"/>
                  <a:pt x="866273" y="228600"/>
                </a:cubicBezTo>
                <a:cubicBezTo>
                  <a:pt x="879813" y="233677"/>
                  <a:pt x="890336" y="244642"/>
                  <a:pt x="902368" y="252663"/>
                </a:cubicBezTo>
                <a:cubicBezTo>
                  <a:pt x="906379" y="264694"/>
                  <a:pt x="914400" y="276075"/>
                  <a:pt x="914400" y="288757"/>
                </a:cubicBezTo>
                <a:cubicBezTo>
                  <a:pt x="914400" y="303866"/>
                  <a:pt x="896011" y="355955"/>
                  <a:pt x="890336" y="372978"/>
                </a:cubicBezTo>
                <a:cubicBezTo>
                  <a:pt x="894347" y="397041"/>
                  <a:pt x="889439" y="424481"/>
                  <a:pt x="902368" y="445168"/>
                </a:cubicBezTo>
                <a:cubicBezTo>
                  <a:pt x="910193" y="457687"/>
                  <a:pt x="969998" y="475733"/>
                  <a:pt x="986589" y="481263"/>
                </a:cubicBezTo>
                <a:cubicBezTo>
                  <a:pt x="990600" y="493294"/>
                  <a:pt x="990699" y="507454"/>
                  <a:pt x="998621" y="517357"/>
                </a:cubicBezTo>
                <a:cubicBezTo>
                  <a:pt x="1015586" y="538563"/>
                  <a:pt x="1047030" y="545526"/>
                  <a:pt x="1070810" y="553452"/>
                </a:cubicBezTo>
                <a:cubicBezTo>
                  <a:pt x="1078831" y="565484"/>
                  <a:pt x="1083581" y="580514"/>
                  <a:pt x="1094873" y="589547"/>
                </a:cubicBezTo>
                <a:cubicBezTo>
                  <a:pt x="1104776" y="597470"/>
                  <a:pt x="1120093" y="595053"/>
                  <a:pt x="1130968" y="601578"/>
                </a:cubicBezTo>
                <a:cubicBezTo>
                  <a:pt x="1140695" y="607414"/>
                  <a:pt x="1147010" y="617621"/>
                  <a:pt x="1155031" y="625642"/>
                </a:cubicBezTo>
                <a:cubicBezTo>
                  <a:pt x="1159042" y="649705"/>
                  <a:pt x="1163839" y="673650"/>
                  <a:pt x="1167063" y="697831"/>
                </a:cubicBezTo>
                <a:cubicBezTo>
                  <a:pt x="1171863" y="733829"/>
                  <a:pt x="1165606" y="772396"/>
                  <a:pt x="1179094" y="806115"/>
                </a:cubicBezTo>
                <a:cubicBezTo>
                  <a:pt x="1183804" y="817890"/>
                  <a:pt x="1203845" y="812475"/>
                  <a:pt x="1215189" y="818147"/>
                </a:cubicBezTo>
                <a:cubicBezTo>
                  <a:pt x="1228123" y="824614"/>
                  <a:pt x="1239252" y="834189"/>
                  <a:pt x="1251284" y="842210"/>
                </a:cubicBezTo>
                <a:cubicBezTo>
                  <a:pt x="1275346" y="914400"/>
                  <a:pt x="1267326" y="850231"/>
                  <a:pt x="1227221" y="890336"/>
                </a:cubicBezTo>
                <a:cubicBezTo>
                  <a:pt x="1218253" y="899304"/>
                  <a:pt x="1219200" y="914399"/>
                  <a:pt x="1215189" y="926431"/>
                </a:cubicBezTo>
                <a:cubicBezTo>
                  <a:pt x="1219200" y="942473"/>
                  <a:pt x="1222678" y="958657"/>
                  <a:pt x="1227221" y="974557"/>
                </a:cubicBezTo>
                <a:cubicBezTo>
                  <a:pt x="1230705" y="986751"/>
                  <a:pt x="1228166" y="1004493"/>
                  <a:pt x="1239252" y="1010652"/>
                </a:cubicBezTo>
                <a:cubicBezTo>
                  <a:pt x="1268162" y="1026713"/>
                  <a:pt x="1304130" y="1024257"/>
                  <a:pt x="1335505" y="1034715"/>
                </a:cubicBezTo>
                <a:cubicBezTo>
                  <a:pt x="1423382" y="1064007"/>
                  <a:pt x="1383087" y="1052626"/>
                  <a:pt x="1455821" y="1070810"/>
                </a:cubicBezTo>
                <a:cubicBezTo>
                  <a:pt x="1467852" y="1078831"/>
                  <a:pt x="1478624" y="1089177"/>
                  <a:pt x="1491915" y="1094873"/>
                </a:cubicBezTo>
                <a:cubicBezTo>
                  <a:pt x="1507114" y="1101387"/>
                  <a:pt x="1524142" y="1102362"/>
                  <a:pt x="1540042" y="1106905"/>
                </a:cubicBezTo>
                <a:cubicBezTo>
                  <a:pt x="1641221" y="1135813"/>
                  <a:pt x="1490118" y="1111768"/>
                  <a:pt x="1720515" y="1130968"/>
                </a:cubicBezTo>
                <a:cubicBezTo>
                  <a:pt x="1732547" y="1134979"/>
                  <a:pt x="1747642" y="1134032"/>
                  <a:pt x="1756610" y="1143000"/>
                </a:cubicBezTo>
                <a:cubicBezTo>
                  <a:pt x="1765578" y="1151968"/>
                  <a:pt x="1760719" y="1169191"/>
                  <a:pt x="1768642" y="1179094"/>
                </a:cubicBezTo>
                <a:cubicBezTo>
                  <a:pt x="1777675" y="1190385"/>
                  <a:pt x="1793445" y="1194124"/>
                  <a:pt x="1804736" y="1203157"/>
                </a:cubicBezTo>
                <a:cubicBezTo>
                  <a:pt x="1813594" y="1210244"/>
                  <a:pt x="1818654" y="1222148"/>
                  <a:pt x="1828800" y="1227221"/>
                </a:cubicBezTo>
                <a:cubicBezTo>
                  <a:pt x="1843590" y="1234616"/>
                  <a:pt x="1860711" y="1236009"/>
                  <a:pt x="1876926" y="1239252"/>
                </a:cubicBezTo>
                <a:cubicBezTo>
                  <a:pt x="1920894" y="1248045"/>
                  <a:pt x="1965157" y="1255294"/>
                  <a:pt x="2009273" y="1263315"/>
                </a:cubicBezTo>
                <a:cubicBezTo>
                  <a:pt x="2013284" y="1311441"/>
                  <a:pt x="1993816" y="1367988"/>
                  <a:pt x="2021305" y="1407694"/>
                </a:cubicBezTo>
                <a:cubicBezTo>
                  <a:pt x="2039710" y="1434279"/>
                  <a:pt x="2086189" y="1411884"/>
                  <a:pt x="2117558" y="1419726"/>
                </a:cubicBezTo>
                <a:cubicBezTo>
                  <a:pt x="2134958" y="1424076"/>
                  <a:pt x="2149642" y="1435768"/>
                  <a:pt x="2165684" y="1443789"/>
                </a:cubicBezTo>
                <a:cubicBezTo>
                  <a:pt x="2194537" y="1530353"/>
                  <a:pt x="2159523" y="1422231"/>
                  <a:pt x="2189747" y="1528010"/>
                </a:cubicBezTo>
                <a:cubicBezTo>
                  <a:pt x="2193231" y="1540205"/>
                  <a:pt x="2191459" y="1556733"/>
                  <a:pt x="2201779" y="1564105"/>
                </a:cubicBezTo>
                <a:cubicBezTo>
                  <a:pt x="2222419" y="1578848"/>
                  <a:pt x="2273968" y="1588168"/>
                  <a:pt x="2273968" y="1588168"/>
                </a:cubicBezTo>
                <a:cubicBezTo>
                  <a:pt x="2290010" y="1584157"/>
                  <a:pt x="2307304" y="1583531"/>
                  <a:pt x="2322094" y="1576136"/>
                </a:cubicBezTo>
                <a:cubicBezTo>
                  <a:pt x="2332240" y="1571063"/>
                  <a:pt x="2334969" y="1550208"/>
                  <a:pt x="2346158" y="1552073"/>
                </a:cubicBezTo>
                <a:cubicBezTo>
                  <a:pt x="2365938" y="1555370"/>
                  <a:pt x="2378242" y="1576136"/>
                  <a:pt x="2394284" y="1588168"/>
                </a:cubicBezTo>
                <a:cubicBezTo>
                  <a:pt x="2399232" y="1612907"/>
                  <a:pt x="2406467" y="1676525"/>
                  <a:pt x="2430379" y="1696452"/>
                </a:cubicBezTo>
                <a:cubicBezTo>
                  <a:pt x="2443082" y="1707038"/>
                  <a:pt x="2462363" y="1704897"/>
                  <a:pt x="2478505" y="1708484"/>
                </a:cubicBezTo>
                <a:cubicBezTo>
                  <a:pt x="2498468" y="1712920"/>
                  <a:pt x="2518610" y="1716505"/>
                  <a:pt x="2538663" y="1720515"/>
                </a:cubicBezTo>
                <a:cubicBezTo>
                  <a:pt x="2614863" y="1716505"/>
                  <a:pt x="2691657" y="1718794"/>
                  <a:pt x="2767263" y="1708484"/>
                </a:cubicBezTo>
                <a:cubicBezTo>
                  <a:pt x="2781591" y="1706530"/>
                  <a:pt x="2788898" y="1684421"/>
                  <a:pt x="2803358" y="1684421"/>
                </a:cubicBezTo>
                <a:cubicBezTo>
                  <a:pt x="2830492" y="1684421"/>
                  <a:pt x="2899459" y="1708434"/>
                  <a:pt x="2935705" y="1720515"/>
                </a:cubicBezTo>
                <a:cubicBezTo>
                  <a:pt x="2939715" y="1732547"/>
                  <a:pt x="2941211" y="1745735"/>
                  <a:pt x="2947736" y="1756610"/>
                </a:cubicBezTo>
                <a:cubicBezTo>
                  <a:pt x="2964251" y="1784134"/>
                  <a:pt x="2979505" y="1783241"/>
                  <a:pt x="3007894" y="1792705"/>
                </a:cubicBezTo>
                <a:cubicBezTo>
                  <a:pt x="3035968" y="1784684"/>
                  <a:pt x="3067356" y="1784116"/>
                  <a:pt x="3092115" y="1768642"/>
                </a:cubicBezTo>
                <a:cubicBezTo>
                  <a:pt x="3102870" y="1761920"/>
                  <a:pt x="3095179" y="1741515"/>
                  <a:pt x="3104147" y="1732547"/>
                </a:cubicBezTo>
                <a:cubicBezTo>
                  <a:pt x="3113115" y="1723579"/>
                  <a:pt x="3128210" y="1724526"/>
                  <a:pt x="3140242" y="1720515"/>
                </a:cubicBezTo>
                <a:cubicBezTo>
                  <a:pt x="3144252" y="1748589"/>
                  <a:pt x="3139591" y="1779371"/>
                  <a:pt x="3152273" y="1804736"/>
                </a:cubicBezTo>
                <a:cubicBezTo>
                  <a:pt x="3157945" y="1816080"/>
                  <a:pt x="3175714" y="1815924"/>
                  <a:pt x="3188368" y="1816768"/>
                </a:cubicBezTo>
                <a:cubicBezTo>
                  <a:pt x="3296487" y="1823976"/>
                  <a:pt x="3404937" y="1824789"/>
                  <a:pt x="3513221" y="1828800"/>
                </a:cubicBezTo>
                <a:cubicBezTo>
                  <a:pt x="3554474" y="1890678"/>
                  <a:pt x="3516084" y="1843120"/>
                  <a:pt x="3573379" y="1888957"/>
                </a:cubicBezTo>
                <a:cubicBezTo>
                  <a:pt x="3620567" y="1926708"/>
                  <a:pt x="3570852" y="1904158"/>
                  <a:pt x="3633536" y="1925052"/>
                </a:cubicBezTo>
                <a:cubicBezTo>
                  <a:pt x="3641557" y="1933073"/>
                  <a:pt x="3647454" y="1944042"/>
                  <a:pt x="3657600" y="1949115"/>
                </a:cubicBezTo>
                <a:cubicBezTo>
                  <a:pt x="3720638" y="1980634"/>
                  <a:pt x="3826941" y="1943831"/>
                  <a:pt x="3874168" y="1937084"/>
                </a:cubicBezTo>
                <a:cubicBezTo>
                  <a:pt x="3886200" y="1933073"/>
                  <a:pt x="3900360" y="1932975"/>
                  <a:pt x="3910263" y="1925052"/>
                </a:cubicBezTo>
                <a:cubicBezTo>
                  <a:pt x="3934953" y="1905300"/>
                  <a:pt x="3953334" y="1836988"/>
                  <a:pt x="3958389" y="1816768"/>
                </a:cubicBezTo>
                <a:cubicBezTo>
                  <a:pt x="3962400" y="1800726"/>
                  <a:pt x="3957866" y="1779403"/>
                  <a:pt x="3970421" y="1768642"/>
                </a:cubicBezTo>
                <a:cubicBezTo>
                  <a:pt x="3989679" y="1752135"/>
                  <a:pt x="4018547" y="1752599"/>
                  <a:pt x="4042610" y="1744578"/>
                </a:cubicBezTo>
                <a:lnTo>
                  <a:pt x="4078705" y="1732547"/>
                </a:lnTo>
                <a:cubicBezTo>
                  <a:pt x="4126831" y="1736557"/>
                  <a:pt x="4182461" y="1718463"/>
                  <a:pt x="4223084" y="1744578"/>
                </a:cubicBezTo>
                <a:cubicBezTo>
                  <a:pt x="4250903" y="1762462"/>
                  <a:pt x="4232357" y="1811251"/>
                  <a:pt x="4247147" y="1840831"/>
                </a:cubicBezTo>
                <a:cubicBezTo>
                  <a:pt x="4253614" y="1853765"/>
                  <a:pt x="4271210" y="1856873"/>
                  <a:pt x="4283242" y="1864894"/>
                </a:cubicBezTo>
                <a:cubicBezTo>
                  <a:pt x="4319337" y="1860884"/>
                  <a:pt x="4355703" y="1858833"/>
                  <a:pt x="4391526" y="1852863"/>
                </a:cubicBezTo>
                <a:cubicBezTo>
                  <a:pt x="4404036" y="1850778"/>
                  <a:pt x="4422470" y="1852420"/>
                  <a:pt x="4427621" y="1840831"/>
                </a:cubicBezTo>
                <a:cubicBezTo>
                  <a:pt x="4440753" y="1811284"/>
                  <a:pt x="4435642" y="1776662"/>
                  <a:pt x="4439652" y="1744578"/>
                </a:cubicBezTo>
                <a:cubicBezTo>
                  <a:pt x="4584672" y="1768749"/>
                  <a:pt x="4462916" y="1725331"/>
                  <a:pt x="4523873" y="1816768"/>
                </a:cubicBezTo>
                <a:cubicBezTo>
                  <a:pt x="4530908" y="1827321"/>
                  <a:pt x="4547343" y="1827598"/>
                  <a:pt x="4559968" y="1828800"/>
                </a:cubicBezTo>
                <a:cubicBezTo>
                  <a:pt x="4631943" y="1835655"/>
                  <a:pt x="4704347" y="1836821"/>
                  <a:pt x="4776536" y="1840831"/>
                </a:cubicBezTo>
                <a:cubicBezTo>
                  <a:pt x="4837509" y="1901802"/>
                  <a:pt x="4758600" y="1830069"/>
                  <a:pt x="4836694" y="1876926"/>
                </a:cubicBezTo>
                <a:cubicBezTo>
                  <a:pt x="4846421" y="1882762"/>
                  <a:pt x="4852737" y="1892968"/>
                  <a:pt x="4860758" y="1900989"/>
                </a:cubicBezTo>
                <a:cubicBezTo>
                  <a:pt x="4860863" y="1901408"/>
                  <a:pt x="4879066" y="1979455"/>
                  <a:pt x="4884821" y="1985210"/>
                </a:cubicBezTo>
                <a:cubicBezTo>
                  <a:pt x="4893789" y="1994178"/>
                  <a:pt x="4908884" y="1993231"/>
                  <a:pt x="4920915" y="1997242"/>
                </a:cubicBezTo>
                <a:cubicBezTo>
                  <a:pt x="4924926" y="2009273"/>
                  <a:pt x="4920265" y="2033336"/>
                  <a:pt x="4932947" y="2033336"/>
                </a:cubicBezTo>
                <a:cubicBezTo>
                  <a:pt x="4945629" y="2033336"/>
                  <a:pt x="4943051" y="2009777"/>
                  <a:pt x="4944979" y="1997242"/>
                </a:cubicBezTo>
                <a:cubicBezTo>
                  <a:pt x="4966532" y="1857149"/>
                  <a:pt x="4920574" y="1901216"/>
                  <a:pt x="4993105" y="1852863"/>
                </a:cubicBezTo>
                <a:cubicBezTo>
                  <a:pt x="5045242" y="1856873"/>
                  <a:pt x="5097628" y="1858408"/>
                  <a:pt x="5149515" y="1864894"/>
                </a:cubicBezTo>
                <a:cubicBezTo>
                  <a:pt x="5162100" y="1866467"/>
                  <a:pt x="5175707" y="1869003"/>
                  <a:pt x="5185610" y="1876926"/>
                </a:cubicBezTo>
                <a:cubicBezTo>
                  <a:pt x="5196901" y="1885959"/>
                  <a:pt x="5203800" y="1899807"/>
                  <a:pt x="5209673" y="1913021"/>
                </a:cubicBezTo>
                <a:cubicBezTo>
                  <a:pt x="5219975" y="1936200"/>
                  <a:pt x="5227584" y="1960603"/>
                  <a:pt x="5233736" y="1985210"/>
                </a:cubicBezTo>
                <a:cubicBezTo>
                  <a:pt x="5237747" y="2001252"/>
                  <a:pt x="5238373" y="2018546"/>
                  <a:pt x="5245768" y="2033336"/>
                </a:cubicBezTo>
                <a:cubicBezTo>
                  <a:pt x="5263409" y="2068617"/>
                  <a:pt x="5296353" y="2061022"/>
                  <a:pt x="5329989" y="2069431"/>
                </a:cubicBezTo>
                <a:cubicBezTo>
                  <a:pt x="5342293" y="2072507"/>
                  <a:pt x="5354052" y="2077452"/>
                  <a:pt x="5366084" y="2081463"/>
                </a:cubicBezTo>
                <a:cubicBezTo>
                  <a:pt x="5374105" y="2093494"/>
                  <a:pt x="5381114" y="2106266"/>
                  <a:pt x="5390147" y="2117557"/>
                </a:cubicBezTo>
                <a:cubicBezTo>
                  <a:pt x="5397233" y="2126415"/>
                  <a:pt x="5417797" y="2130860"/>
                  <a:pt x="5414210" y="2141621"/>
                </a:cubicBezTo>
                <a:cubicBezTo>
                  <a:pt x="5410199" y="2153653"/>
                  <a:pt x="5390147" y="2149642"/>
                  <a:pt x="5378115" y="2153652"/>
                </a:cubicBezTo>
                <a:cubicBezTo>
                  <a:pt x="5366084" y="2161673"/>
                  <a:pt x="5351054" y="2166424"/>
                  <a:pt x="5342021" y="2177715"/>
                </a:cubicBezTo>
                <a:cubicBezTo>
                  <a:pt x="5314024" y="2212712"/>
                  <a:pt x="5342004" y="2267910"/>
                  <a:pt x="5354052" y="2298031"/>
                </a:cubicBezTo>
                <a:cubicBezTo>
                  <a:pt x="5359422" y="2311457"/>
                  <a:pt x="5366823" y="2325093"/>
                  <a:pt x="5378115" y="2334126"/>
                </a:cubicBezTo>
                <a:cubicBezTo>
                  <a:pt x="5388018" y="2342049"/>
                  <a:pt x="5402553" y="2341161"/>
                  <a:pt x="5414210" y="2346157"/>
                </a:cubicBezTo>
                <a:cubicBezTo>
                  <a:pt x="5430695" y="2353222"/>
                  <a:pt x="5445321" y="2364549"/>
                  <a:pt x="5462336" y="2370221"/>
                </a:cubicBezTo>
                <a:cubicBezTo>
                  <a:pt x="5481736" y="2376688"/>
                  <a:pt x="5502655" y="2377292"/>
                  <a:pt x="5522494" y="2382252"/>
                </a:cubicBezTo>
                <a:cubicBezTo>
                  <a:pt x="5534798" y="2385328"/>
                  <a:pt x="5546111" y="2392015"/>
                  <a:pt x="5558589" y="2394284"/>
                </a:cubicBezTo>
                <a:cubicBezTo>
                  <a:pt x="5706835" y="2421238"/>
                  <a:pt x="5873281" y="2406315"/>
                  <a:pt x="6015789" y="24063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Freeform 13"/>
          <p:cNvSpPr/>
          <p:nvPr/>
        </p:nvSpPr>
        <p:spPr>
          <a:xfrm>
            <a:off x="2490537" y="954903"/>
            <a:ext cx="5329989" cy="2177716"/>
          </a:xfrm>
          <a:custGeom>
            <a:avLst/>
            <a:gdLst>
              <a:gd name="connsiteX0" fmla="*/ 0 w 5329989"/>
              <a:gd name="connsiteY0" fmla="*/ 0 h 2177716"/>
              <a:gd name="connsiteX1" fmla="*/ 60158 w 5329989"/>
              <a:gd name="connsiteY1" fmla="*/ 12031 h 2177716"/>
              <a:gd name="connsiteX2" fmla="*/ 144379 w 5329989"/>
              <a:gd name="connsiteY2" fmla="*/ 84221 h 2177716"/>
              <a:gd name="connsiteX3" fmla="*/ 180474 w 5329989"/>
              <a:gd name="connsiteY3" fmla="*/ 96252 h 2177716"/>
              <a:gd name="connsiteX4" fmla="*/ 252663 w 5329989"/>
              <a:gd name="connsiteY4" fmla="*/ 168442 h 2177716"/>
              <a:gd name="connsiteX5" fmla="*/ 288758 w 5329989"/>
              <a:gd name="connsiteY5" fmla="*/ 216568 h 2177716"/>
              <a:gd name="connsiteX6" fmla="*/ 336884 w 5329989"/>
              <a:gd name="connsiteY6" fmla="*/ 228600 h 2177716"/>
              <a:gd name="connsiteX7" fmla="*/ 372979 w 5329989"/>
              <a:gd name="connsiteY7" fmla="*/ 240631 h 2177716"/>
              <a:gd name="connsiteX8" fmla="*/ 685800 w 5329989"/>
              <a:gd name="connsiteY8" fmla="*/ 252663 h 2177716"/>
              <a:gd name="connsiteX9" fmla="*/ 733926 w 5329989"/>
              <a:gd name="connsiteY9" fmla="*/ 300789 h 2177716"/>
              <a:gd name="connsiteX10" fmla="*/ 782052 w 5329989"/>
              <a:gd name="connsiteY10" fmla="*/ 312821 h 2177716"/>
              <a:gd name="connsiteX11" fmla="*/ 818147 w 5329989"/>
              <a:gd name="connsiteY11" fmla="*/ 324852 h 2177716"/>
              <a:gd name="connsiteX12" fmla="*/ 866274 w 5329989"/>
              <a:gd name="connsiteY12" fmla="*/ 336884 h 2177716"/>
              <a:gd name="connsiteX13" fmla="*/ 938463 w 5329989"/>
              <a:gd name="connsiteY13" fmla="*/ 360947 h 2177716"/>
              <a:gd name="connsiteX14" fmla="*/ 986589 w 5329989"/>
              <a:gd name="connsiteY14" fmla="*/ 385010 h 2177716"/>
              <a:gd name="connsiteX15" fmla="*/ 1046747 w 5329989"/>
              <a:gd name="connsiteY15" fmla="*/ 397042 h 2177716"/>
              <a:gd name="connsiteX16" fmla="*/ 1191126 w 5329989"/>
              <a:gd name="connsiteY16" fmla="*/ 433137 h 2177716"/>
              <a:gd name="connsiteX17" fmla="*/ 1696452 w 5329989"/>
              <a:gd name="connsiteY17" fmla="*/ 445168 h 2177716"/>
              <a:gd name="connsiteX18" fmla="*/ 1816768 w 5329989"/>
              <a:gd name="connsiteY18" fmla="*/ 469231 h 2177716"/>
              <a:gd name="connsiteX19" fmla="*/ 1864895 w 5329989"/>
              <a:gd name="connsiteY19" fmla="*/ 481263 h 2177716"/>
              <a:gd name="connsiteX20" fmla="*/ 1937084 w 5329989"/>
              <a:gd name="connsiteY20" fmla="*/ 529389 h 2177716"/>
              <a:gd name="connsiteX21" fmla="*/ 1961147 w 5329989"/>
              <a:gd name="connsiteY21" fmla="*/ 565484 h 2177716"/>
              <a:gd name="connsiteX22" fmla="*/ 1997242 w 5329989"/>
              <a:gd name="connsiteY22" fmla="*/ 589547 h 2177716"/>
              <a:gd name="connsiteX23" fmla="*/ 2045368 w 5329989"/>
              <a:gd name="connsiteY23" fmla="*/ 625642 h 2177716"/>
              <a:gd name="connsiteX24" fmla="*/ 2069431 w 5329989"/>
              <a:gd name="connsiteY24" fmla="*/ 709863 h 2177716"/>
              <a:gd name="connsiteX25" fmla="*/ 2093495 w 5329989"/>
              <a:gd name="connsiteY25" fmla="*/ 745958 h 2177716"/>
              <a:gd name="connsiteX26" fmla="*/ 2249905 w 5329989"/>
              <a:gd name="connsiteY26" fmla="*/ 818147 h 2177716"/>
              <a:gd name="connsiteX27" fmla="*/ 2310063 w 5329989"/>
              <a:gd name="connsiteY27" fmla="*/ 854242 h 2177716"/>
              <a:gd name="connsiteX28" fmla="*/ 2322095 w 5329989"/>
              <a:gd name="connsiteY28" fmla="*/ 902368 h 2177716"/>
              <a:gd name="connsiteX29" fmla="*/ 2334126 w 5329989"/>
              <a:gd name="connsiteY29" fmla="*/ 938463 h 2177716"/>
              <a:gd name="connsiteX30" fmla="*/ 2334126 w 5329989"/>
              <a:gd name="connsiteY30" fmla="*/ 1106905 h 2177716"/>
              <a:gd name="connsiteX31" fmla="*/ 2370221 w 5329989"/>
              <a:gd name="connsiteY31" fmla="*/ 1118937 h 2177716"/>
              <a:gd name="connsiteX32" fmla="*/ 2394284 w 5329989"/>
              <a:gd name="connsiteY32" fmla="*/ 1155031 h 2177716"/>
              <a:gd name="connsiteX33" fmla="*/ 2442410 w 5329989"/>
              <a:gd name="connsiteY33" fmla="*/ 1167063 h 2177716"/>
              <a:gd name="connsiteX34" fmla="*/ 2478505 w 5329989"/>
              <a:gd name="connsiteY34" fmla="*/ 1191126 h 2177716"/>
              <a:gd name="connsiteX35" fmla="*/ 2514600 w 5329989"/>
              <a:gd name="connsiteY35" fmla="*/ 1203158 h 2177716"/>
              <a:gd name="connsiteX36" fmla="*/ 2550695 w 5329989"/>
              <a:gd name="connsiteY36" fmla="*/ 1227221 h 2177716"/>
              <a:gd name="connsiteX37" fmla="*/ 2586789 w 5329989"/>
              <a:gd name="connsiteY37" fmla="*/ 1263316 h 2177716"/>
              <a:gd name="connsiteX38" fmla="*/ 2683042 w 5329989"/>
              <a:gd name="connsiteY38" fmla="*/ 1275347 h 2177716"/>
              <a:gd name="connsiteX39" fmla="*/ 2707105 w 5329989"/>
              <a:gd name="connsiteY39" fmla="*/ 1215189 h 2177716"/>
              <a:gd name="connsiteX40" fmla="*/ 2743200 w 5329989"/>
              <a:gd name="connsiteY40" fmla="*/ 1227221 h 2177716"/>
              <a:gd name="connsiteX41" fmla="*/ 2827421 w 5329989"/>
              <a:gd name="connsiteY41" fmla="*/ 1251284 h 2177716"/>
              <a:gd name="connsiteX42" fmla="*/ 2935705 w 5329989"/>
              <a:gd name="connsiteY42" fmla="*/ 1287379 h 2177716"/>
              <a:gd name="connsiteX43" fmla="*/ 2971800 w 5329989"/>
              <a:gd name="connsiteY43" fmla="*/ 1311442 h 2177716"/>
              <a:gd name="connsiteX44" fmla="*/ 3043989 w 5329989"/>
              <a:gd name="connsiteY44" fmla="*/ 1335505 h 2177716"/>
              <a:gd name="connsiteX45" fmla="*/ 3128210 w 5329989"/>
              <a:gd name="connsiteY45" fmla="*/ 1395663 h 2177716"/>
              <a:gd name="connsiteX46" fmla="*/ 3212431 w 5329989"/>
              <a:gd name="connsiteY46" fmla="*/ 1455821 h 2177716"/>
              <a:gd name="connsiteX47" fmla="*/ 3236495 w 5329989"/>
              <a:gd name="connsiteY47" fmla="*/ 1479884 h 2177716"/>
              <a:gd name="connsiteX48" fmla="*/ 3296652 w 5329989"/>
              <a:gd name="connsiteY48" fmla="*/ 1528010 h 2177716"/>
              <a:gd name="connsiteX49" fmla="*/ 3332747 w 5329989"/>
              <a:gd name="connsiteY49" fmla="*/ 1564105 h 2177716"/>
              <a:gd name="connsiteX50" fmla="*/ 3380874 w 5329989"/>
              <a:gd name="connsiteY50" fmla="*/ 1588168 h 2177716"/>
              <a:gd name="connsiteX51" fmla="*/ 3416968 w 5329989"/>
              <a:gd name="connsiteY51" fmla="*/ 1612231 h 2177716"/>
              <a:gd name="connsiteX52" fmla="*/ 3465095 w 5329989"/>
              <a:gd name="connsiteY52" fmla="*/ 1624263 h 2177716"/>
              <a:gd name="connsiteX53" fmla="*/ 3970421 w 5329989"/>
              <a:gd name="connsiteY53" fmla="*/ 1636294 h 2177716"/>
              <a:gd name="connsiteX54" fmla="*/ 4006516 w 5329989"/>
              <a:gd name="connsiteY54" fmla="*/ 1660358 h 2177716"/>
              <a:gd name="connsiteX55" fmla="*/ 4078705 w 5329989"/>
              <a:gd name="connsiteY55" fmla="*/ 1684421 h 2177716"/>
              <a:gd name="connsiteX56" fmla="*/ 4150895 w 5329989"/>
              <a:gd name="connsiteY56" fmla="*/ 1708484 h 2177716"/>
              <a:gd name="connsiteX57" fmla="*/ 4186989 w 5329989"/>
              <a:gd name="connsiteY57" fmla="*/ 1720516 h 2177716"/>
              <a:gd name="connsiteX58" fmla="*/ 4235116 w 5329989"/>
              <a:gd name="connsiteY58" fmla="*/ 1744579 h 2177716"/>
              <a:gd name="connsiteX59" fmla="*/ 4343400 w 5329989"/>
              <a:gd name="connsiteY59" fmla="*/ 1756610 h 2177716"/>
              <a:gd name="connsiteX60" fmla="*/ 4415589 w 5329989"/>
              <a:gd name="connsiteY60" fmla="*/ 1780673 h 2177716"/>
              <a:gd name="connsiteX61" fmla="*/ 4439652 w 5329989"/>
              <a:gd name="connsiteY61" fmla="*/ 1804737 h 2177716"/>
              <a:gd name="connsiteX62" fmla="*/ 4499810 w 5329989"/>
              <a:gd name="connsiteY62" fmla="*/ 1864894 h 2177716"/>
              <a:gd name="connsiteX63" fmla="*/ 4572000 w 5329989"/>
              <a:gd name="connsiteY63" fmla="*/ 1888958 h 2177716"/>
              <a:gd name="connsiteX64" fmla="*/ 4656221 w 5329989"/>
              <a:gd name="connsiteY64" fmla="*/ 1949116 h 2177716"/>
              <a:gd name="connsiteX65" fmla="*/ 4680284 w 5329989"/>
              <a:gd name="connsiteY65" fmla="*/ 2033337 h 2177716"/>
              <a:gd name="connsiteX66" fmla="*/ 4692316 w 5329989"/>
              <a:gd name="connsiteY66" fmla="*/ 2081463 h 2177716"/>
              <a:gd name="connsiteX67" fmla="*/ 4740442 w 5329989"/>
              <a:gd name="connsiteY67" fmla="*/ 2093494 h 2177716"/>
              <a:gd name="connsiteX68" fmla="*/ 4776537 w 5329989"/>
              <a:gd name="connsiteY68" fmla="*/ 2105526 h 2177716"/>
              <a:gd name="connsiteX69" fmla="*/ 5137484 w 5329989"/>
              <a:gd name="connsiteY69" fmla="*/ 2117558 h 2177716"/>
              <a:gd name="connsiteX70" fmla="*/ 5221705 w 5329989"/>
              <a:gd name="connsiteY70" fmla="*/ 2141621 h 2177716"/>
              <a:gd name="connsiteX71" fmla="*/ 5293895 w 5329989"/>
              <a:gd name="connsiteY71" fmla="*/ 2177716 h 2177716"/>
              <a:gd name="connsiteX72" fmla="*/ 5329989 w 5329989"/>
              <a:gd name="connsiteY72" fmla="*/ 2129589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29989" h="2177716">
                <a:moveTo>
                  <a:pt x="0" y="0"/>
                </a:moveTo>
                <a:cubicBezTo>
                  <a:pt x="20053" y="4010"/>
                  <a:pt x="41471" y="3726"/>
                  <a:pt x="60158" y="12031"/>
                </a:cubicBezTo>
                <a:cubicBezTo>
                  <a:pt x="125878" y="41240"/>
                  <a:pt x="90726" y="48453"/>
                  <a:pt x="144379" y="84221"/>
                </a:cubicBezTo>
                <a:cubicBezTo>
                  <a:pt x="154931" y="91256"/>
                  <a:pt x="168442" y="92242"/>
                  <a:pt x="180474" y="96252"/>
                </a:cubicBezTo>
                <a:cubicBezTo>
                  <a:pt x="237181" y="181314"/>
                  <a:pt x="163124" y="78903"/>
                  <a:pt x="252663" y="168442"/>
                </a:cubicBezTo>
                <a:cubicBezTo>
                  <a:pt x="266842" y="182621"/>
                  <a:pt x="272441" y="204913"/>
                  <a:pt x="288758" y="216568"/>
                </a:cubicBezTo>
                <a:cubicBezTo>
                  <a:pt x="302214" y="226179"/>
                  <a:pt x="320984" y="224057"/>
                  <a:pt x="336884" y="228600"/>
                </a:cubicBezTo>
                <a:cubicBezTo>
                  <a:pt x="349078" y="232084"/>
                  <a:pt x="360327" y="239758"/>
                  <a:pt x="372979" y="240631"/>
                </a:cubicBezTo>
                <a:cubicBezTo>
                  <a:pt x="477082" y="247810"/>
                  <a:pt x="581526" y="248652"/>
                  <a:pt x="685800" y="252663"/>
                </a:cubicBezTo>
                <a:cubicBezTo>
                  <a:pt x="809548" y="293910"/>
                  <a:pt x="642263" y="227457"/>
                  <a:pt x="733926" y="300789"/>
                </a:cubicBezTo>
                <a:cubicBezTo>
                  <a:pt x="746838" y="311119"/>
                  <a:pt x="766152" y="308278"/>
                  <a:pt x="782052" y="312821"/>
                </a:cubicBezTo>
                <a:cubicBezTo>
                  <a:pt x="794246" y="316305"/>
                  <a:pt x="805953" y="321368"/>
                  <a:pt x="818147" y="324852"/>
                </a:cubicBezTo>
                <a:cubicBezTo>
                  <a:pt x="834047" y="329395"/>
                  <a:pt x="850435" y="332132"/>
                  <a:pt x="866274" y="336884"/>
                </a:cubicBezTo>
                <a:cubicBezTo>
                  <a:pt x="890569" y="344173"/>
                  <a:pt x="915776" y="349604"/>
                  <a:pt x="938463" y="360947"/>
                </a:cubicBezTo>
                <a:cubicBezTo>
                  <a:pt x="954505" y="368968"/>
                  <a:pt x="969574" y="379338"/>
                  <a:pt x="986589" y="385010"/>
                </a:cubicBezTo>
                <a:cubicBezTo>
                  <a:pt x="1005989" y="391477"/>
                  <a:pt x="1027018" y="391661"/>
                  <a:pt x="1046747" y="397042"/>
                </a:cubicBezTo>
                <a:cubicBezTo>
                  <a:pt x="1112401" y="414948"/>
                  <a:pt x="1122461" y="430276"/>
                  <a:pt x="1191126" y="433137"/>
                </a:cubicBezTo>
                <a:cubicBezTo>
                  <a:pt x="1359470" y="440151"/>
                  <a:pt x="1528010" y="441158"/>
                  <a:pt x="1696452" y="445168"/>
                </a:cubicBezTo>
                <a:lnTo>
                  <a:pt x="1816768" y="469231"/>
                </a:lnTo>
                <a:cubicBezTo>
                  <a:pt x="1832937" y="472696"/>
                  <a:pt x="1850105" y="473868"/>
                  <a:pt x="1864895" y="481263"/>
                </a:cubicBezTo>
                <a:cubicBezTo>
                  <a:pt x="1890762" y="494196"/>
                  <a:pt x="1937084" y="529389"/>
                  <a:pt x="1937084" y="529389"/>
                </a:cubicBezTo>
                <a:cubicBezTo>
                  <a:pt x="1945105" y="541421"/>
                  <a:pt x="1950922" y="555259"/>
                  <a:pt x="1961147" y="565484"/>
                </a:cubicBezTo>
                <a:cubicBezTo>
                  <a:pt x="1971372" y="575709"/>
                  <a:pt x="1985475" y="581142"/>
                  <a:pt x="1997242" y="589547"/>
                </a:cubicBezTo>
                <a:cubicBezTo>
                  <a:pt x="2013559" y="601202"/>
                  <a:pt x="2029326" y="613610"/>
                  <a:pt x="2045368" y="625642"/>
                </a:cubicBezTo>
                <a:cubicBezTo>
                  <a:pt x="2049221" y="641055"/>
                  <a:pt x="2060803" y="692607"/>
                  <a:pt x="2069431" y="709863"/>
                </a:cubicBezTo>
                <a:cubicBezTo>
                  <a:pt x="2075898" y="722797"/>
                  <a:pt x="2082612" y="736436"/>
                  <a:pt x="2093495" y="745958"/>
                </a:cubicBezTo>
                <a:cubicBezTo>
                  <a:pt x="2155868" y="800534"/>
                  <a:pt x="2172313" y="795978"/>
                  <a:pt x="2249905" y="818147"/>
                </a:cubicBezTo>
                <a:cubicBezTo>
                  <a:pt x="2269958" y="830179"/>
                  <a:pt x="2294844" y="836487"/>
                  <a:pt x="2310063" y="854242"/>
                </a:cubicBezTo>
                <a:cubicBezTo>
                  <a:pt x="2320824" y="866797"/>
                  <a:pt x="2317552" y="886468"/>
                  <a:pt x="2322095" y="902368"/>
                </a:cubicBezTo>
                <a:cubicBezTo>
                  <a:pt x="2325579" y="914562"/>
                  <a:pt x="2330116" y="926431"/>
                  <a:pt x="2334126" y="938463"/>
                </a:cubicBezTo>
                <a:cubicBezTo>
                  <a:pt x="2313119" y="1001489"/>
                  <a:pt x="2303374" y="1014649"/>
                  <a:pt x="2334126" y="1106905"/>
                </a:cubicBezTo>
                <a:cubicBezTo>
                  <a:pt x="2338137" y="1118937"/>
                  <a:pt x="2358189" y="1114926"/>
                  <a:pt x="2370221" y="1118937"/>
                </a:cubicBezTo>
                <a:cubicBezTo>
                  <a:pt x="2378242" y="1130968"/>
                  <a:pt x="2382253" y="1147010"/>
                  <a:pt x="2394284" y="1155031"/>
                </a:cubicBezTo>
                <a:cubicBezTo>
                  <a:pt x="2408043" y="1164203"/>
                  <a:pt x="2427211" y="1160549"/>
                  <a:pt x="2442410" y="1167063"/>
                </a:cubicBezTo>
                <a:cubicBezTo>
                  <a:pt x="2455701" y="1172759"/>
                  <a:pt x="2465571" y="1184659"/>
                  <a:pt x="2478505" y="1191126"/>
                </a:cubicBezTo>
                <a:cubicBezTo>
                  <a:pt x="2489849" y="1196798"/>
                  <a:pt x="2503256" y="1197486"/>
                  <a:pt x="2514600" y="1203158"/>
                </a:cubicBezTo>
                <a:cubicBezTo>
                  <a:pt x="2527534" y="1209625"/>
                  <a:pt x="2539586" y="1217964"/>
                  <a:pt x="2550695" y="1227221"/>
                </a:cubicBezTo>
                <a:cubicBezTo>
                  <a:pt x="2563766" y="1238114"/>
                  <a:pt x="2570798" y="1257501"/>
                  <a:pt x="2586789" y="1263316"/>
                </a:cubicBezTo>
                <a:cubicBezTo>
                  <a:pt x="2617176" y="1274366"/>
                  <a:pt x="2650958" y="1271337"/>
                  <a:pt x="2683042" y="1275347"/>
                </a:cubicBezTo>
                <a:cubicBezTo>
                  <a:pt x="2691063" y="1255294"/>
                  <a:pt x="2690240" y="1228681"/>
                  <a:pt x="2707105" y="1215189"/>
                </a:cubicBezTo>
                <a:cubicBezTo>
                  <a:pt x="2717008" y="1207266"/>
                  <a:pt x="2731005" y="1223737"/>
                  <a:pt x="2743200" y="1227221"/>
                </a:cubicBezTo>
                <a:cubicBezTo>
                  <a:pt x="2773735" y="1235945"/>
                  <a:pt x="2798567" y="1238918"/>
                  <a:pt x="2827421" y="1251284"/>
                </a:cubicBezTo>
                <a:cubicBezTo>
                  <a:pt x="2914592" y="1288643"/>
                  <a:pt x="2834296" y="1267096"/>
                  <a:pt x="2935705" y="1287379"/>
                </a:cubicBezTo>
                <a:cubicBezTo>
                  <a:pt x="2947737" y="1295400"/>
                  <a:pt x="2958586" y="1305569"/>
                  <a:pt x="2971800" y="1311442"/>
                </a:cubicBezTo>
                <a:cubicBezTo>
                  <a:pt x="2994979" y="1321744"/>
                  <a:pt x="3022884" y="1321435"/>
                  <a:pt x="3043989" y="1335505"/>
                </a:cubicBezTo>
                <a:cubicBezTo>
                  <a:pt x="3129054" y="1392214"/>
                  <a:pt x="3023745" y="1321045"/>
                  <a:pt x="3128210" y="1395663"/>
                </a:cubicBezTo>
                <a:cubicBezTo>
                  <a:pt x="3171979" y="1426927"/>
                  <a:pt x="3165232" y="1416489"/>
                  <a:pt x="3212431" y="1455821"/>
                </a:cubicBezTo>
                <a:cubicBezTo>
                  <a:pt x="3221145" y="1463083"/>
                  <a:pt x="3228474" y="1471863"/>
                  <a:pt x="3236495" y="1479884"/>
                </a:cubicBezTo>
                <a:cubicBezTo>
                  <a:pt x="3259889" y="1550069"/>
                  <a:pt x="3228225" y="1488909"/>
                  <a:pt x="3296652" y="1528010"/>
                </a:cubicBezTo>
                <a:cubicBezTo>
                  <a:pt x="3311425" y="1536452"/>
                  <a:pt x="3318901" y="1554215"/>
                  <a:pt x="3332747" y="1564105"/>
                </a:cubicBezTo>
                <a:cubicBezTo>
                  <a:pt x="3347342" y="1574530"/>
                  <a:pt x="3365301" y="1579269"/>
                  <a:pt x="3380874" y="1588168"/>
                </a:cubicBezTo>
                <a:cubicBezTo>
                  <a:pt x="3393429" y="1595342"/>
                  <a:pt x="3403677" y="1606535"/>
                  <a:pt x="3416968" y="1612231"/>
                </a:cubicBezTo>
                <a:cubicBezTo>
                  <a:pt x="3432167" y="1618745"/>
                  <a:pt x="3448575" y="1623545"/>
                  <a:pt x="3465095" y="1624263"/>
                </a:cubicBezTo>
                <a:cubicBezTo>
                  <a:pt x="3633426" y="1631582"/>
                  <a:pt x="3801979" y="1632284"/>
                  <a:pt x="3970421" y="1636294"/>
                </a:cubicBezTo>
                <a:cubicBezTo>
                  <a:pt x="3982453" y="1644315"/>
                  <a:pt x="3993302" y="1654485"/>
                  <a:pt x="4006516" y="1660358"/>
                </a:cubicBezTo>
                <a:cubicBezTo>
                  <a:pt x="4029694" y="1670660"/>
                  <a:pt x="4054642" y="1676400"/>
                  <a:pt x="4078705" y="1684421"/>
                </a:cubicBezTo>
                <a:lnTo>
                  <a:pt x="4150895" y="1708484"/>
                </a:lnTo>
                <a:cubicBezTo>
                  <a:pt x="4162926" y="1712495"/>
                  <a:pt x="4175646" y="1714844"/>
                  <a:pt x="4186989" y="1720516"/>
                </a:cubicBezTo>
                <a:cubicBezTo>
                  <a:pt x="4203031" y="1728537"/>
                  <a:pt x="4217639" y="1740546"/>
                  <a:pt x="4235116" y="1744579"/>
                </a:cubicBezTo>
                <a:cubicBezTo>
                  <a:pt x="4270503" y="1752745"/>
                  <a:pt x="4307305" y="1752600"/>
                  <a:pt x="4343400" y="1756610"/>
                </a:cubicBezTo>
                <a:cubicBezTo>
                  <a:pt x="4367463" y="1764631"/>
                  <a:pt x="4397654" y="1762737"/>
                  <a:pt x="4415589" y="1780673"/>
                </a:cubicBezTo>
                <a:cubicBezTo>
                  <a:pt x="4423610" y="1788694"/>
                  <a:pt x="4432566" y="1795879"/>
                  <a:pt x="4439652" y="1804737"/>
                </a:cubicBezTo>
                <a:cubicBezTo>
                  <a:pt x="4468416" y="1840691"/>
                  <a:pt x="4455006" y="1844981"/>
                  <a:pt x="4499810" y="1864894"/>
                </a:cubicBezTo>
                <a:cubicBezTo>
                  <a:pt x="4522989" y="1875196"/>
                  <a:pt x="4550895" y="1874888"/>
                  <a:pt x="4572000" y="1888958"/>
                </a:cubicBezTo>
                <a:cubicBezTo>
                  <a:pt x="4624780" y="1924144"/>
                  <a:pt x="4596527" y="1904345"/>
                  <a:pt x="4656221" y="1949116"/>
                </a:cubicBezTo>
                <a:cubicBezTo>
                  <a:pt x="4693818" y="2099511"/>
                  <a:pt x="4645773" y="1912553"/>
                  <a:pt x="4680284" y="2033337"/>
                </a:cubicBezTo>
                <a:cubicBezTo>
                  <a:pt x="4684827" y="2049236"/>
                  <a:pt x="4680623" y="2069771"/>
                  <a:pt x="4692316" y="2081463"/>
                </a:cubicBezTo>
                <a:cubicBezTo>
                  <a:pt x="4704009" y="2093155"/>
                  <a:pt x="4724543" y="2088951"/>
                  <a:pt x="4740442" y="2093494"/>
                </a:cubicBezTo>
                <a:cubicBezTo>
                  <a:pt x="4752637" y="2096978"/>
                  <a:pt x="4763878" y="2104759"/>
                  <a:pt x="4776537" y="2105526"/>
                </a:cubicBezTo>
                <a:cubicBezTo>
                  <a:pt x="4896699" y="2112809"/>
                  <a:pt x="5017168" y="2113547"/>
                  <a:pt x="5137484" y="2117558"/>
                </a:cubicBezTo>
                <a:cubicBezTo>
                  <a:pt x="5152909" y="2121414"/>
                  <a:pt x="5204441" y="2132989"/>
                  <a:pt x="5221705" y="2141621"/>
                </a:cubicBezTo>
                <a:cubicBezTo>
                  <a:pt x="5315000" y="2188269"/>
                  <a:pt x="5203169" y="2147473"/>
                  <a:pt x="5293895" y="2177716"/>
                </a:cubicBezTo>
                <a:cubicBezTo>
                  <a:pt x="5308762" y="2133113"/>
                  <a:pt x="5294583" y="2147293"/>
                  <a:pt x="5329989" y="21295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Freeform 14"/>
          <p:cNvSpPr/>
          <p:nvPr/>
        </p:nvSpPr>
        <p:spPr>
          <a:xfrm>
            <a:off x="7315200" y="1821176"/>
            <a:ext cx="1467853" cy="2129590"/>
          </a:xfrm>
          <a:custGeom>
            <a:avLst/>
            <a:gdLst>
              <a:gd name="connsiteX0" fmla="*/ 0 w 1467853"/>
              <a:gd name="connsiteY0" fmla="*/ 0 h 2129590"/>
              <a:gd name="connsiteX1" fmla="*/ 12032 w 1467853"/>
              <a:gd name="connsiteY1" fmla="*/ 60158 h 2129590"/>
              <a:gd name="connsiteX2" fmla="*/ 36095 w 1467853"/>
              <a:gd name="connsiteY2" fmla="*/ 132348 h 2129590"/>
              <a:gd name="connsiteX3" fmla="*/ 60158 w 1467853"/>
              <a:gd name="connsiteY3" fmla="*/ 240632 h 2129590"/>
              <a:gd name="connsiteX4" fmla="*/ 96253 w 1467853"/>
              <a:gd name="connsiteY4" fmla="*/ 445169 h 2129590"/>
              <a:gd name="connsiteX5" fmla="*/ 108284 w 1467853"/>
              <a:gd name="connsiteY5" fmla="*/ 481264 h 2129590"/>
              <a:gd name="connsiteX6" fmla="*/ 144379 w 1467853"/>
              <a:gd name="connsiteY6" fmla="*/ 517358 h 2129590"/>
              <a:gd name="connsiteX7" fmla="*/ 180474 w 1467853"/>
              <a:gd name="connsiteY7" fmla="*/ 601579 h 2129590"/>
              <a:gd name="connsiteX8" fmla="*/ 204537 w 1467853"/>
              <a:gd name="connsiteY8" fmla="*/ 625643 h 2129590"/>
              <a:gd name="connsiteX9" fmla="*/ 228600 w 1467853"/>
              <a:gd name="connsiteY9" fmla="*/ 661737 h 2129590"/>
              <a:gd name="connsiteX10" fmla="*/ 216568 w 1467853"/>
              <a:gd name="connsiteY10" fmla="*/ 697832 h 2129590"/>
              <a:gd name="connsiteX11" fmla="*/ 204537 w 1467853"/>
              <a:gd name="connsiteY11" fmla="*/ 794085 h 2129590"/>
              <a:gd name="connsiteX12" fmla="*/ 276726 w 1467853"/>
              <a:gd name="connsiteY12" fmla="*/ 818148 h 2129590"/>
              <a:gd name="connsiteX13" fmla="*/ 324853 w 1467853"/>
              <a:gd name="connsiteY13" fmla="*/ 914400 h 2129590"/>
              <a:gd name="connsiteX14" fmla="*/ 360947 w 1467853"/>
              <a:gd name="connsiteY14" fmla="*/ 926432 h 2129590"/>
              <a:gd name="connsiteX15" fmla="*/ 385011 w 1467853"/>
              <a:gd name="connsiteY15" fmla="*/ 950495 h 2129590"/>
              <a:gd name="connsiteX16" fmla="*/ 445168 w 1467853"/>
              <a:gd name="connsiteY16" fmla="*/ 998621 h 2129590"/>
              <a:gd name="connsiteX17" fmla="*/ 469232 w 1467853"/>
              <a:gd name="connsiteY17" fmla="*/ 1070811 h 2129590"/>
              <a:gd name="connsiteX18" fmla="*/ 541421 w 1467853"/>
              <a:gd name="connsiteY18" fmla="*/ 1251285 h 2129590"/>
              <a:gd name="connsiteX19" fmla="*/ 601579 w 1467853"/>
              <a:gd name="connsiteY19" fmla="*/ 1263316 h 2129590"/>
              <a:gd name="connsiteX20" fmla="*/ 625642 w 1467853"/>
              <a:gd name="connsiteY20" fmla="*/ 1299411 h 2129590"/>
              <a:gd name="connsiteX21" fmla="*/ 697832 w 1467853"/>
              <a:gd name="connsiteY21" fmla="*/ 1347537 h 2129590"/>
              <a:gd name="connsiteX22" fmla="*/ 709863 w 1467853"/>
              <a:gd name="connsiteY22" fmla="*/ 1383632 h 2129590"/>
              <a:gd name="connsiteX23" fmla="*/ 782053 w 1467853"/>
              <a:gd name="connsiteY23" fmla="*/ 1407695 h 2129590"/>
              <a:gd name="connsiteX24" fmla="*/ 770021 w 1467853"/>
              <a:gd name="connsiteY24" fmla="*/ 1455821 h 2129590"/>
              <a:gd name="connsiteX25" fmla="*/ 733926 w 1467853"/>
              <a:gd name="connsiteY25" fmla="*/ 1467853 h 2129590"/>
              <a:gd name="connsiteX26" fmla="*/ 697832 w 1467853"/>
              <a:gd name="connsiteY26" fmla="*/ 1491916 h 2129590"/>
              <a:gd name="connsiteX27" fmla="*/ 625642 w 1467853"/>
              <a:gd name="connsiteY27" fmla="*/ 1503948 h 2129590"/>
              <a:gd name="connsiteX28" fmla="*/ 589547 w 1467853"/>
              <a:gd name="connsiteY28" fmla="*/ 1515979 h 2129590"/>
              <a:gd name="connsiteX29" fmla="*/ 565484 w 1467853"/>
              <a:gd name="connsiteY29" fmla="*/ 1540043 h 2129590"/>
              <a:gd name="connsiteX30" fmla="*/ 625642 w 1467853"/>
              <a:gd name="connsiteY30" fmla="*/ 1588169 h 2129590"/>
              <a:gd name="connsiteX31" fmla="*/ 637674 w 1467853"/>
              <a:gd name="connsiteY31" fmla="*/ 1624264 h 2129590"/>
              <a:gd name="connsiteX32" fmla="*/ 601579 w 1467853"/>
              <a:gd name="connsiteY32" fmla="*/ 1648327 h 2129590"/>
              <a:gd name="connsiteX33" fmla="*/ 589547 w 1467853"/>
              <a:gd name="connsiteY33" fmla="*/ 1684421 h 2129590"/>
              <a:gd name="connsiteX34" fmla="*/ 565484 w 1467853"/>
              <a:gd name="connsiteY34" fmla="*/ 1720516 h 2129590"/>
              <a:gd name="connsiteX35" fmla="*/ 577516 w 1467853"/>
              <a:gd name="connsiteY35" fmla="*/ 1792706 h 2129590"/>
              <a:gd name="connsiteX36" fmla="*/ 613611 w 1467853"/>
              <a:gd name="connsiteY36" fmla="*/ 1780674 h 2129590"/>
              <a:gd name="connsiteX37" fmla="*/ 661737 w 1467853"/>
              <a:gd name="connsiteY37" fmla="*/ 1768643 h 2129590"/>
              <a:gd name="connsiteX38" fmla="*/ 685800 w 1467853"/>
              <a:gd name="connsiteY38" fmla="*/ 1744579 h 2129590"/>
              <a:gd name="connsiteX39" fmla="*/ 757989 w 1467853"/>
              <a:gd name="connsiteY39" fmla="*/ 1768643 h 2129590"/>
              <a:gd name="connsiteX40" fmla="*/ 782053 w 1467853"/>
              <a:gd name="connsiteY40" fmla="*/ 1852864 h 2129590"/>
              <a:gd name="connsiteX41" fmla="*/ 770021 w 1467853"/>
              <a:gd name="connsiteY41" fmla="*/ 1888958 h 2129590"/>
              <a:gd name="connsiteX42" fmla="*/ 926432 w 1467853"/>
              <a:gd name="connsiteY42" fmla="*/ 1900990 h 2129590"/>
              <a:gd name="connsiteX43" fmla="*/ 998621 w 1467853"/>
              <a:gd name="connsiteY43" fmla="*/ 1925053 h 2129590"/>
              <a:gd name="connsiteX44" fmla="*/ 1034716 w 1467853"/>
              <a:gd name="connsiteY44" fmla="*/ 1961148 h 2129590"/>
              <a:gd name="connsiteX45" fmla="*/ 1155032 w 1467853"/>
              <a:gd name="connsiteY45" fmla="*/ 1997243 h 2129590"/>
              <a:gd name="connsiteX46" fmla="*/ 1227221 w 1467853"/>
              <a:gd name="connsiteY46" fmla="*/ 2021306 h 2129590"/>
              <a:gd name="connsiteX47" fmla="*/ 1311442 w 1467853"/>
              <a:gd name="connsiteY47" fmla="*/ 2069432 h 2129590"/>
              <a:gd name="connsiteX48" fmla="*/ 1383632 w 1467853"/>
              <a:gd name="connsiteY48" fmla="*/ 2093495 h 2129590"/>
              <a:gd name="connsiteX49" fmla="*/ 1419726 w 1467853"/>
              <a:gd name="connsiteY49" fmla="*/ 2105527 h 2129590"/>
              <a:gd name="connsiteX50" fmla="*/ 1467853 w 1467853"/>
              <a:gd name="connsiteY50" fmla="*/ 2129590 h 212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467853" h="2129590">
                <a:moveTo>
                  <a:pt x="0" y="0"/>
                </a:moveTo>
                <a:cubicBezTo>
                  <a:pt x="4011" y="20053"/>
                  <a:pt x="6651" y="40429"/>
                  <a:pt x="12032" y="60158"/>
                </a:cubicBezTo>
                <a:cubicBezTo>
                  <a:pt x="18706" y="84629"/>
                  <a:pt x="30593" y="107587"/>
                  <a:pt x="36095" y="132348"/>
                </a:cubicBezTo>
                <a:lnTo>
                  <a:pt x="60158" y="240632"/>
                </a:lnTo>
                <a:cubicBezTo>
                  <a:pt x="74486" y="398247"/>
                  <a:pt x="58180" y="330950"/>
                  <a:pt x="96253" y="445169"/>
                </a:cubicBezTo>
                <a:cubicBezTo>
                  <a:pt x="100264" y="457201"/>
                  <a:pt x="99316" y="472296"/>
                  <a:pt x="108284" y="481264"/>
                </a:cubicBezTo>
                <a:lnTo>
                  <a:pt x="144379" y="517358"/>
                </a:lnTo>
                <a:cubicBezTo>
                  <a:pt x="155074" y="549442"/>
                  <a:pt x="160651" y="571844"/>
                  <a:pt x="180474" y="601579"/>
                </a:cubicBezTo>
                <a:cubicBezTo>
                  <a:pt x="186766" y="611018"/>
                  <a:pt x="197451" y="616785"/>
                  <a:pt x="204537" y="625643"/>
                </a:cubicBezTo>
                <a:cubicBezTo>
                  <a:pt x="213570" y="636934"/>
                  <a:pt x="220579" y="649706"/>
                  <a:pt x="228600" y="661737"/>
                </a:cubicBezTo>
                <a:cubicBezTo>
                  <a:pt x="224589" y="673769"/>
                  <a:pt x="222240" y="686488"/>
                  <a:pt x="216568" y="697832"/>
                </a:cubicBezTo>
                <a:cubicBezTo>
                  <a:pt x="201079" y="728809"/>
                  <a:pt x="161501" y="751049"/>
                  <a:pt x="204537" y="794085"/>
                </a:cubicBezTo>
                <a:cubicBezTo>
                  <a:pt x="222473" y="812021"/>
                  <a:pt x="276726" y="818148"/>
                  <a:pt x="276726" y="818148"/>
                </a:cubicBezTo>
                <a:cubicBezTo>
                  <a:pt x="288726" y="854147"/>
                  <a:pt x="289852" y="893399"/>
                  <a:pt x="324853" y="914400"/>
                </a:cubicBezTo>
                <a:cubicBezTo>
                  <a:pt x="335728" y="920925"/>
                  <a:pt x="348916" y="922421"/>
                  <a:pt x="360947" y="926432"/>
                </a:cubicBezTo>
                <a:cubicBezTo>
                  <a:pt x="368968" y="934453"/>
                  <a:pt x="375284" y="944659"/>
                  <a:pt x="385011" y="950495"/>
                </a:cubicBezTo>
                <a:cubicBezTo>
                  <a:pt x="430475" y="977774"/>
                  <a:pt x="419027" y="939805"/>
                  <a:pt x="445168" y="998621"/>
                </a:cubicBezTo>
                <a:cubicBezTo>
                  <a:pt x="455470" y="1021800"/>
                  <a:pt x="469232" y="1070811"/>
                  <a:pt x="469232" y="1070811"/>
                </a:cubicBezTo>
                <a:cubicBezTo>
                  <a:pt x="508894" y="1388110"/>
                  <a:pt x="427094" y="1251285"/>
                  <a:pt x="541421" y="1251285"/>
                </a:cubicBezTo>
                <a:cubicBezTo>
                  <a:pt x="561871" y="1251285"/>
                  <a:pt x="581526" y="1259306"/>
                  <a:pt x="601579" y="1263316"/>
                </a:cubicBezTo>
                <a:cubicBezTo>
                  <a:pt x="609600" y="1275348"/>
                  <a:pt x="614760" y="1289889"/>
                  <a:pt x="625642" y="1299411"/>
                </a:cubicBezTo>
                <a:cubicBezTo>
                  <a:pt x="647407" y="1318455"/>
                  <a:pt x="697832" y="1347537"/>
                  <a:pt x="697832" y="1347537"/>
                </a:cubicBezTo>
                <a:cubicBezTo>
                  <a:pt x="701842" y="1359569"/>
                  <a:pt x="699543" y="1376260"/>
                  <a:pt x="709863" y="1383632"/>
                </a:cubicBezTo>
                <a:cubicBezTo>
                  <a:pt x="730503" y="1398375"/>
                  <a:pt x="782053" y="1407695"/>
                  <a:pt x="782053" y="1407695"/>
                </a:cubicBezTo>
                <a:cubicBezTo>
                  <a:pt x="778042" y="1423737"/>
                  <a:pt x="780351" y="1442909"/>
                  <a:pt x="770021" y="1455821"/>
                </a:cubicBezTo>
                <a:cubicBezTo>
                  <a:pt x="762098" y="1465724"/>
                  <a:pt x="745270" y="1462181"/>
                  <a:pt x="733926" y="1467853"/>
                </a:cubicBezTo>
                <a:cubicBezTo>
                  <a:pt x="720993" y="1474320"/>
                  <a:pt x="711550" y="1487343"/>
                  <a:pt x="697832" y="1491916"/>
                </a:cubicBezTo>
                <a:cubicBezTo>
                  <a:pt x="674689" y="1499631"/>
                  <a:pt x="649456" y="1498656"/>
                  <a:pt x="625642" y="1503948"/>
                </a:cubicBezTo>
                <a:cubicBezTo>
                  <a:pt x="613262" y="1506699"/>
                  <a:pt x="601579" y="1511969"/>
                  <a:pt x="589547" y="1515979"/>
                </a:cubicBezTo>
                <a:cubicBezTo>
                  <a:pt x="581526" y="1524000"/>
                  <a:pt x="565484" y="1528699"/>
                  <a:pt x="565484" y="1540043"/>
                </a:cubicBezTo>
                <a:cubicBezTo>
                  <a:pt x="565484" y="1576323"/>
                  <a:pt x="603105" y="1580656"/>
                  <a:pt x="625642" y="1588169"/>
                </a:cubicBezTo>
                <a:cubicBezTo>
                  <a:pt x="629653" y="1600201"/>
                  <a:pt x="642384" y="1612489"/>
                  <a:pt x="637674" y="1624264"/>
                </a:cubicBezTo>
                <a:cubicBezTo>
                  <a:pt x="632304" y="1637690"/>
                  <a:pt x="610612" y="1637036"/>
                  <a:pt x="601579" y="1648327"/>
                </a:cubicBezTo>
                <a:cubicBezTo>
                  <a:pt x="593656" y="1658230"/>
                  <a:pt x="595219" y="1673078"/>
                  <a:pt x="589547" y="1684421"/>
                </a:cubicBezTo>
                <a:cubicBezTo>
                  <a:pt x="583080" y="1697355"/>
                  <a:pt x="573505" y="1708484"/>
                  <a:pt x="565484" y="1720516"/>
                </a:cubicBezTo>
                <a:cubicBezTo>
                  <a:pt x="569495" y="1744579"/>
                  <a:pt x="562276" y="1773657"/>
                  <a:pt x="577516" y="1792706"/>
                </a:cubicBezTo>
                <a:cubicBezTo>
                  <a:pt x="585439" y="1802609"/>
                  <a:pt x="601416" y="1784158"/>
                  <a:pt x="613611" y="1780674"/>
                </a:cubicBezTo>
                <a:cubicBezTo>
                  <a:pt x="629510" y="1776131"/>
                  <a:pt x="645695" y="1772653"/>
                  <a:pt x="661737" y="1768643"/>
                </a:cubicBezTo>
                <a:cubicBezTo>
                  <a:pt x="669758" y="1760622"/>
                  <a:pt x="674456" y="1744579"/>
                  <a:pt x="685800" y="1744579"/>
                </a:cubicBezTo>
                <a:cubicBezTo>
                  <a:pt x="711165" y="1744579"/>
                  <a:pt x="757989" y="1768643"/>
                  <a:pt x="757989" y="1768643"/>
                </a:cubicBezTo>
                <a:cubicBezTo>
                  <a:pt x="763664" y="1785666"/>
                  <a:pt x="782053" y="1837755"/>
                  <a:pt x="782053" y="1852864"/>
                </a:cubicBezTo>
                <a:cubicBezTo>
                  <a:pt x="782053" y="1865546"/>
                  <a:pt x="774032" y="1876927"/>
                  <a:pt x="770021" y="1888958"/>
                </a:cubicBezTo>
                <a:cubicBezTo>
                  <a:pt x="822158" y="1892969"/>
                  <a:pt x="874781" y="1892834"/>
                  <a:pt x="926432" y="1900990"/>
                </a:cubicBezTo>
                <a:cubicBezTo>
                  <a:pt x="951486" y="1904946"/>
                  <a:pt x="998621" y="1925053"/>
                  <a:pt x="998621" y="1925053"/>
                </a:cubicBezTo>
                <a:cubicBezTo>
                  <a:pt x="1010653" y="1937085"/>
                  <a:pt x="1019842" y="1952885"/>
                  <a:pt x="1034716" y="1961148"/>
                </a:cubicBezTo>
                <a:cubicBezTo>
                  <a:pt x="1068004" y="1979642"/>
                  <a:pt x="1117886" y="1986099"/>
                  <a:pt x="1155032" y="1997243"/>
                </a:cubicBezTo>
                <a:cubicBezTo>
                  <a:pt x="1179327" y="2004532"/>
                  <a:pt x="1206116" y="2007236"/>
                  <a:pt x="1227221" y="2021306"/>
                </a:cubicBezTo>
                <a:cubicBezTo>
                  <a:pt x="1259778" y="2043010"/>
                  <a:pt x="1273281" y="2054168"/>
                  <a:pt x="1311442" y="2069432"/>
                </a:cubicBezTo>
                <a:cubicBezTo>
                  <a:pt x="1334993" y="2078852"/>
                  <a:pt x="1359569" y="2085474"/>
                  <a:pt x="1383632" y="2093495"/>
                </a:cubicBezTo>
                <a:cubicBezTo>
                  <a:pt x="1395663" y="2097506"/>
                  <a:pt x="1408383" y="2099855"/>
                  <a:pt x="1419726" y="2105527"/>
                </a:cubicBezTo>
                <a:lnTo>
                  <a:pt x="1467853" y="212959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6" name="Freeform 15"/>
          <p:cNvSpPr/>
          <p:nvPr/>
        </p:nvSpPr>
        <p:spPr>
          <a:xfrm>
            <a:off x="3019926" y="702240"/>
            <a:ext cx="1311442" cy="685810"/>
          </a:xfrm>
          <a:custGeom>
            <a:avLst/>
            <a:gdLst>
              <a:gd name="connsiteX0" fmla="*/ 0 w 1311442"/>
              <a:gd name="connsiteY0" fmla="*/ 0 h 685810"/>
              <a:gd name="connsiteX1" fmla="*/ 60158 w 1311442"/>
              <a:gd name="connsiteY1" fmla="*/ 24063 h 685810"/>
              <a:gd name="connsiteX2" fmla="*/ 108285 w 1311442"/>
              <a:gd name="connsiteY2" fmla="*/ 36094 h 685810"/>
              <a:gd name="connsiteX3" fmla="*/ 120316 w 1311442"/>
              <a:gd name="connsiteY3" fmla="*/ 72189 h 685810"/>
              <a:gd name="connsiteX4" fmla="*/ 156411 w 1311442"/>
              <a:gd name="connsiteY4" fmla="*/ 84221 h 685810"/>
              <a:gd name="connsiteX5" fmla="*/ 192506 w 1311442"/>
              <a:gd name="connsiteY5" fmla="*/ 108284 h 685810"/>
              <a:gd name="connsiteX6" fmla="*/ 204537 w 1311442"/>
              <a:gd name="connsiteY6" fmla="*/ 144379 h 685810"/>
              <a:gd name="connsiteX7" fmla="*/ 276727 w 1311442"/>
              <a:gd name="connsiteY7" fmla="*/ 180473 h 685810"/>
              <a:gd name="connsiteX8" fmla="*/ 541421 w 1311442"/>
              <a:gd name="connsiteY8" fmla="*/ 180473 h 685810"/>
              <a:gd name="connsiteX9" fmla="*/ 565485 w 1311442"/>
              <a:gd name="connsiteY9" fmla="*/ 204536 h 685810"/>
              <a:gd name="connsiteX10" fmla="*/ 794085 w 1311442"/>
              <a:gd name="connsiteY10" fmla="*/ 252663 h 685810"/>
              <a:gd name="connsiteX11" fmla="*/ 866274 w 1311442"/>
              <a:gd name="connsiteY11" fmla="*/ 264694 h 685810"/>
              <a:gd name="connsiteX12" fmla="*/ 914400 w 1311442"/>
              <a:gd name="connsiteY12" fmla="*/ 324852 h 685810"/>
              <a:gd name="connsiteX13" fmla="*/ 950495 w 1311442"/>
              <a:gd name="connsiteY13" fmla="*/ 348915 h 685810"/>
              <a:gd name="connsiteX14" fmla="*/ 1034716 w 1311442"/>
              <a:gd name="connsiteY14" fmla="*/ 372979 h 685810"/>
              <a:gd name="connsiteX15" fmla="*/ 1046748 w 1311442"/>
              <a:gd name="connsiteY15" fmla="*/ 409073 h 685810"/>
              <a:gd name="connsiteX16" fmla="*/ 1118937 w 1311442"/>
              <a:gd name="connsiteY16" fmla="*/ 445168 h 685810"/>
              <a:gd name="connsiteX17" fmla="*/ 1143000 w 1311442"/>
              <a:gd name="connsiteY17" fmla="*/ 481263 h 685810"/>
              <a:gd name="connsiteX18" fmla="*/ 1203158 w 1311442"/>
              <a:gd name="connsiteY18" fmla="*/ 529389 h 685810"/>
              <a:gd name="connsiteX19" fmla="*/ 1215190 w 1311442"/>
              <a:gd name="connsiteY19" fmla="*/ 601579 h 685810"/>
              <a:gd name="connsiteX20" fmla="*/ 1227221 w 1311442"/>
              <a:gd name="connsiteY20" fmla="*/ 661736 h 685810"/>
              <a:gd name="connsiteX21" fmla="*/ 1311442 w 1311442"/>
              <a:gd name="connsiteY21" fmla="*/ 685800 h 68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1442" h="685810">
                <a:moveTo>
                  <a:pt x="0" y="0"/>
                </a:moveTo>
                <a:cubicBezTo>
                  <a:pt x="20053" y="8021"/>
                  <a:pt x="39669" y="17233"/>
                  <a:pt x="60158" y="24063"/>
                </a:cubicBezTo>
                <a:cubicBezTo>
                  <a:pt x="75845" y="29292"/>
                  <a:pt x="95373" y="25764"/>
                  <a:pt x="108285" y="36094"/>
                </a:cubicBezTo>
                <a:cubicBezTo>
                  <a:pt x="118188" y="44017"/>
                  <a:pt x="111348" y="63221"/>
                  <a:pt x="120316" y="72189"/>
                </a:cubicBezTo>
                <a:cubicBezTo>
                  <a:pt x="129284" y="81157"/>
                  <a:pt x="145067" y="78549"/>
                  <a:pt x="156411" y="84221"/>
                </a:cubicBezTo>
                <a:cubicBezTo>
                  <a:pt x="169345" y="90688"/>
                  <a:pt x="180474" y="100263"/>
                  <a:pt x="192506" y="108284"/>
                </a:cubicBezTo>
                <a:cubicBezTo>
                  <a:pt x="196516" y="120316"/>
                  <a:pt x="196614" y="134476"/>
                  <a:pt x="204537" y="144379"/>
                </a:cubicBezTo>
                <a:cubicBezTo>
                  <a:pt x="221500" y="165582"/>
                  <a:pt x="252949" y="172547"/>
                  <a:pt x="276727" y="180473"/>
                </a:cubicBezTo>
                <a:cubicBezTo>
                  <a:pt x="386016" y="166813"/>
                  <a:pt x="415272" y="156821"/>
                  <a:pt x="541421" y="180473"/>
                </a:cubicBezTo>
                <a:cubicBezTo>
                  <a:pt x="552570" y="182563"/>
                  <a:pt x="557464" y="196515"/>
                  <a:pt x="565485" y="204536"/>
                </a:cubicBezTo>
                <a:cubicBezTo>
                  <a:pt x="600761" y="310371"/>
                  <a:pt x="562670" y="233379"/>
                  <a:pt x="794085" y="252663"/>
                </a:cubicBezTo>
                <a:cubicBezTo>
                  <a:pt x="818396" y="254689"/>
                  <a:pt x="842211" y="260684"/>
                  <a:pt x="866274" y="264694"/>
                </a:cubicBezTo>
                <a:cubicBezTo>
                  <a:pt x="969717" y="333655"/>
                  <a:pt x="847983" y="241830"/>
                  <a:pt x="914400" y="324852"/>
                </a:cubicBezTo>
                <a:cubicBezTo>
                  <a:pt x="923433" y="336144"/>
                  <a:pt x="937561" y="342448"/>
                  <a:pt x="950495" y="348915"/>
                </a:cubicBezTo>
                <a:cubicBezTo>
                  <a:pt x="967756" y="357546"/>
                  <a:pt x="1019295" y="369124"/>
                  <a:pt x="1034716" y="372979"/>
                </a:cubicBezTo>
                <a:cubicBezTo>
                  <a:pt x="1038727" y="385010"/>
                  <a:pt x="1038825" y="399170"/>
                  <a:pt x="1046748" y="409073"/>
                </a:cubicBezTo>
                <a:cubicBezTo>
                  <a:pt x="1063711" y="430276"/>
                  <a:pt x="1095159" y="437242"/>
                  <a:pt x="1118937" y="445168"/>
                </a:cubicBezTo>
                <a:cubicBezTo>
                  <a:pt x="1126958" y="457200"/>
                  <a:pt x="1131708" y="472230"/>
                  <a:pt x="1143000" y="481263"/>
                </a:cubicBezTo>
                <a:cubicBezTo>
                  <a:pt x="1226022" y="547680"/>
                  <a:pt x="1134197" y="425946"/>
                  <a:pt x="1203158" y="529389"/>
                </a:cubicBezTo>
                <a:cubicBezTo>
                  <a:pt x="1207169" y="553452"/>
                  <a:pt x="1210826" y="577577"/>
                  <a:pt x="1215190" y="601579"/>
                </a:cubicBezTo>
                <a:cubicBezTo>
                  <a:pt x="1218848" y="621699"/>
                  <a:pt x="1212761" y="647276"/>
                  <a:pt x="1227221" y="661736"/>
                </a:cubicBezTo>
                <a:cubicBezTo>
                  <a:pt x="1252553" y="687068"/>
                  <a:pt x="1282056" y="685800"/>
                  <a:pt x="1311442" y="685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Freeform 16"/>
          <p:cNvSpPr/>
          <p:nvPr/>
        </p:nvSpPr>
        <p:spPr>
          <a:xfrm>
            <a:off x="409074" y="2903376"/>
            <a:ext cx="2899610" cy="505969"/>
          </a:xfrm>
          <a:custGeom>
            <a:avLst/>
            <a:gdLst>
              <a:gd name="connsiteX0" fmla="*/ 0 w 2899610"/>
              <a:gd name="connsiteY0" fmla="*/ 409716 h 505969"/>
              <a:gd name="connsiteX1" fmla="*/ 60158 w 2899610"/>
              <a:gd name="connsiteY1" fmla="*/ 385653 h 505969"/>
              <a:gd name="connsiteX2" fmla="*/ 96252 w 2899610"/>
              <a:gd name="connsiteY2" fmla="*/ 373621 h 505969"/>
              <a:gd name="connsiteX3" fmla="*/ 204537 w 2899610"/>
              <a:gd name="connsiteY3" fmla="*/ 385653 h 505969"/>
              <a:gd name="connsiteX4" fmla="*/ 324852 w 2899610"/>
              <a:gd name="connsiteY4" fmla="*/ 421748 h 505969"/>
              <a:gd name="connsiteX5" fmla="*/ 445168 w 2899610"/>
              <a:gd name="connsiteY5" fmla="*/ 409716 h 505969"/>
              <a:gd name="connsiteX6" fmla="*/ 457200 w 2899610"/>
              <a:gd name="connsiteY6" fmla="*/ 313464 h 505969"/>
              <a:gd name="connsiteX7" fmla="*/ 493294 w 2899610"/>
              <a:gd name="connsiteY7" fmla="*/ 289400 h 505969"/>
              <a:gd name="connsiteX8" fmla="*/ 577515 w 2899610"/>
              <a:gd name="connsiteY8" fmla="*/ 313464 h 505969"/>
              <a:gd name="connsiteX9" fmla="*/ 661737 w 2899610"/>
              <a:gd name="connsiteY9" fmla="*/ 361590 h 505969"/>
              <a:gd name="connsiteX10" fmla="*/ 745958 w 2899610"/>
              <a:gd name="connsiteY10" fmla="*/ 385653 h 505969"/>
              <a:gd name="connsiteX11" fmla="*/ 782052 w 2899610"/>
              <a:gd name="connsiteY11" fmla="*/ 373621 h 505969"/>
              <a:gd name="connsiteX12" fmla="*/ 806115 w 2899610"/>
              <a:gd name="connsiteY12" fmla="*/ 397685 h 505969"/>
              <a:gd name="connsiteX13" fmla="*/ 842210 w 2899610"/>
              <a:gd name="connsiteY13" fmla="*/ 409716 h 505969"/>
              <a:gd name="connsiteX14" fmla="*/ 854242 w 2899610"/>
              <a:gd name="connsiteY14" fmla="*/ 445811 h 505969"/>
              <a:gd name="connsiteX15" fmla="*/ 890337 w 2899610"/>
              <a:gd name="connsiteY15" fmla="*/ 457843 h 505969"/>
              <a:gd name="connsiteX16" fmla="*/ 926431 w 2899610"/>
              <a:gd name="connsiteY16" fmla="*/ 481906 h 505969"/>
              <a:gd name="connsiteX17" fmla="*/ 998621 w 2899610"/>
              <a:gd name="connsiteY17" fmla="*/ 505969 h 505969"/>
              <a:gd name="connsiteX18" fmla="*/ 1034715 w 2899610"/>
              <a:gd name="connsiteY18" fmla="*/ 493937 h 505969"/>
              <a:gd name="connsiteX19" fmla="*/ 1058779 w 2899610"/>
              <a:gd name="connsiteY19" fmla="*/ 421748 h 505969"/>
              <a:gd name="connsiteX20" fmla="*/ 1143000 w 2899610"/>
              <a:gd name="connsiteY20" fmla="*/ 445811 h 505969"/>
              <a:gd name="connsiteX21" fmla="*/ 1179094 w 2899610"/>
              <a:gd name="connsiteY21" fmla="*/ 457843 h 505969"/>
              <a:gd name="connsiteX22" fmla="*/ 1275347 w 2899610"/>
              <a:gd name="connsiteY22" fmla="*/ 433779 h 505969"/>
              <a:gd name="connsiteX23" fmla="*/ 1155031 w 2899610"/>
              <a:gd name="connsiteY23" fmla="*/ 373621 h 505969"/>
              <a:gd name="connsiteX24" fmla="*/ 1130968 w 2899610"/>
              <a:gd name="connsiteY24" fmla="*/ 337527 h 505969"/>
              <a:gd name="connsiteX25" fmla="*/ 1118937 w 2899610"/>
              <a:gd name="connsiteY25" fmla="*/ 193148 h 505969"/>
              <a:gd name="connsiteX26" fmla="*/ 1106905 w 2899610"/>
              <a:gd name="connsiteY26" fmla="*/ 157053 h 505969"/>
              <a:gd name="connsiteX27" fmla="*/ 1143000 w 2899610"/>
              <a:gd name="connsiteY27" fmla="*/ 84864 h 505969"/>
              <a:gd name="connsiteX28" fmla="*/ 1191126 w 2899610"/>
              <a:gd name="connsiteY28" fmla="*/ 72832 h 505969"/>
              <a:gd name="connsiteX29" fmla="*/ 1263315 w 2899610"/>
              <a:gd name="connsiteY29" fmla="*/ 48769 h 505969"/>
              <a:gd name="connsiteX30" fmla="*/ 1287379 w 2899610"/>
              <a:gd name="connsiteY30" fmla="*/ 24706 h 505969"/>
              <a:gd name="connsiteX31" fmla="*/ 1443789 w 2899610"/>
              <a:gd name="connsiteY31" fmla="*/ 12674 h 505969"/>
              <a:gd name="connsiteX32" fmla="*/ 1455821 w 2899610"/>
              <a:gd name="connsiteY32" fmla="*/ 60800 h 505969"/>
              <a:gd name="connsiteX33" fmla="*/ 1576137 w 2899610"/>
              <a:gd name="connsiteY33" fmla="*/ 108927 h 505969"/>
              <a:gd name="connsiteX34" fmla="*/ 1552073 w 2899610"/>
              <a:gd name="connsiteY34" fmla="*/ 132990 h 505969"/>
              <a:gd name="connsiteX35" fmla="*/ 1540042 w 2899610"/>
              <a:gd name="connsiteY35" fmla="*/ 181116 h 505969"/>
              <a:gd name="connsiteX36" fmla="*/ 1600200 w 2899610"/>
              <a:gd name="connsiteY36" fmla="*/ 229243 h 505969"/>
              <a:gd name="connsiteX37" fmla="*/ 1684421 w 2899610"/>
              <a:gd name="connsiteY37" fmla="*/ 313464 h 505969"/>
              <a:gd name="connsiteX38" fmla="*/ 1756610 w 2899610"/>
              <a:gd name="connsiteY38" fmla="*/ 361590 h 505969"/>
              <a:gd name="connsiteX39" fmla="*/ 1804737 w 2899610"/>
              <a:gd name="connsiteY39" fmla="*/ 349558 h 505969"/>
              <a:gd name="connsiteX40" fmla="*/ 1828800 w 2899610"/>
              <a:gd name="connsiteY40" fmla="*/ 277369 h 505969"/>
              <a:gd name="connsiteX41" fmla="*/ 1985210 w 2899610"/>
              <a:gd name="connsiteY41" fmla="*/ 253306 h 505969"/>
              <a:gd name="connsiteX42" fmla="*/ 2033337 w 2899610"/>
              <a:gd name="connsiteY42" fmla="*/ 193148 h 505969"/>
              <a:gd name="connsiteX43" fmla="*/ 2105526 w 2899610"/>
              <a:gd name="connsiteY43" fmla="*/ 217211 h 505969"/>
              <a:gd name="connsiteX44" fmla="*/ 2153652 w 2899610"/>
              <a:gd name="connsiteY44" fmla="*/ 229243 h 505969"/>
              <a:gd name="connsiteX45" fmla="*/ 2177715 w 2899610"/>
              <a:gd name="connsiteY45" fmla="*/ 265337 h 505969"/>
              <a:gd name="connsiteX46" fmla="*/ 2189747 w 2899610"/>
              <a:gd name="connsiteY46" fmla="*/ 313464 h 505969"/>
              <a:gd name="connsiteX47" fmla="*/ 2225842 w 2899610"/>
              <a:gd name="connsiteY47" fmla="*/ 325495 h 505969"/>
              <a:gd name="connsiteX48" fmla="*/ 2382252 w 2899610"/>
              <a:gd name="connsiteY48" fmla="*/ 337527 h 505969"/>
              <a:gd name="connsiteX49" fmla="*/ 2430379 w 2899610"/>
              <a:gd name="connsiteY49" fmla="*/ 409716 h 505969"/>
              <a:gd name="connsiteX50" fmla="*/ 2442410 w 2899610"/>
              <a:gd name="connsiteY50" fmla="*/ 445811 h 505969"/>
              <a:gd name="connsiteX51" fmla="*/ 2490537 w 2899610"/>
              <a:gd name="connsiteY51" fmla="*/ 325495 h 505969"/>
              <a:gd name="connsiteX52" fmla="*/ 2550694 w 2899610"/>
              <a:gd name="connsiteY52" fmla="*/ 313464 h 505969"/>
              <a:gd name="connsiteX53" fmla="*/ 2622884 w 2899610"/>
              <a:gd name="connsiteY53" fmla="*/ 301432 h 505969"/>
              <a:gd name="connsiteX54" fmla="*/ 2634915 w 2899610"/>
              <a:gd name="connsiteY54" fmla="*/ 337527 h 505969"/>
              <a:gd name="connsiteX55" fmla="*/ 2646947 w 2899610"/>
              <a:gd name="connsiteY55" fmla="*/ 385653 h 505969"/>
              <a:gd name="connsiteX56" fmla="*/ 2683042 w 2899610"/>
              <a:gd name="connsiteY56" fmla="*/ 373621 h 505969"/>
              <a:gd name="connsiteX57" fmla="*/ 2743200 w 2899610"/>
              <a:gd name="connsiteY57" fmla="*/ 349558 h 505969"/>
              <a:gd name="connsiteX58" fmla="*/ 2863515 w 2899610"/>
              <a:gd name="connsiteY58" fmla="*/ 337527 h 505969"/>
              <a:gd name="connsiteX59" fmla="*/ 2899610 w 2899610"/>
              <a:gd name="connsiteY59" fmla="*/ 301432 h 50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99610" h="505969">
                <a:moveTo>
                  <a:pt x="0" y="409716"/>
                </a:moveTo>
                <a:cubicBezTo>
                  <a:pt x="20053" y="401695"/>
                  <a:pt x="39936" y="393236"/>
                  <a:pt x="60158" y="385653"/>
                </a:cubicBezTo>
                <a:cubicBezTo>
                  <a:pt x="72033" y="381200"/>
                  <a:pt x="83570" y="373621"/>
                  <a:pt x="96252" y="373621"/>
                </a:cubicBezTo>
                <a:cubicBezTo>
                  <a:pt x="132569" y="373621"/>
                  <a:pt x="168442" y="381642"/>
                  <a:pt x="204537" y="385653"/>
                </a:cubicBezTo>
                <a:cubicBezTo>
                  <a:pt x="292413" y="414945"/>
                  <a:pt x="252119" y="403564"/>
                  <a:pt x="324852" y="421748"/>
                </a:cubicBezTo>
                <a:cubicBezTo>
                  <a:pt x="364957" y="417737"/>
                  <a:pt x="413973" y="435239"/>
                  <a:pt x="445168" y="409716"/>
                </a:cubicBezTo>
                <a:cubicBezTo>
                  <a:pt x="470193" y="389241"/>
                  <a:pt x="445192" y="343485"/>
                  <a:pt x="457200" y="313464"/>
                </a:cubicBezTo>
                <a:cubicBezTo>
                  <a:pt x="462570" y="300038"/>
                  <a:pt x="481263" y="297421"/>
                  <a:pt x="493294" y="289400"/>
                </a:cubicBezTo>
                <a:cubicBezTo>
                  <a:pt x="508717" y="293256"/>
                  <a:pt x="560252" y="304832"/>
                  <a:pt x="577515" y="313464"/>
                </a:cubicBezTo>
                <a:cubicBezTo>
                  <a:pt x="698323" y="373869"/>
                  <a:pt x="514112" y="298324"/>
                  <a:pt x="661737" y="361590"/>
                </a:cubicBezTo>
                <a:cubicBezTo>
                  <a:pt x="685899" y="371945"/>
                  <a:pt x="721540" y="379548"/>
                  <a:pt x="745958" y="385653"/>
                </a:cubicBezTo>
                <a:cubicBezTo>
                  <a:pt x="757989" y="381642"/>
                  <a:pt x="769616" y="371134"/>
                  <a:pt x="782052" y="373621"/>
                </a:cubicBezTo>
                <a:cubicBezTo>
                  <a:pt x="793175" y="375846"/>
                  <a:pt x="796388" y="391849"/>
                  <a:pt x="806115" y="397685"/>
                </a:cubicBezTo>
                <a:cubicBezTo>
                  <a:pt x="816990" y="404210"/>
                  <a:pt x="830178" y="405706"/>
                  <a:pt x="842210" y="409716"/>
                </a:cubicBezTo>
                <a:cubicBezTo>
                  <a:pt x="846221" y="421748"/>
                  <a:pt x="845274" y="436843"/>
                  <a:pt x="854242" y="445811"/>
                </a:cubicBezTo>
                <a:cubicBezTo>
                  <a:pt x="863210" y="454779"/>
                  <a:pt x="878993" y="452171"/>
                  <a:pt x="890337" y="457843"/>
                </a:cubicBezTo>
                <a:cubicBezTo>
                  <a:pt x="903270" y="464310"/>
                  <a:pt x="913217" y="476033"/>
                  <a:pt x="926431" y="481906"/>
                </a:cubicBezTo>
                <a:cubicBezTo>
                  <a:pt x="949610" y="492208"/>
                  <a:pt x="998621" y="505969"/>
                  <a:pt x="998621" y="505969"/>
                </a:cubicBezTo>
                <a:cubicBezTo>
                  <a:pt x="1010652" y="501958"/>
                  <a:pt x="1027344" y="504257"/>
                  <a:pt x="1034715" y="493937"/>
                </a:cubicBezTo>
                <a:cubicBezTo>
                  <a:pt x="1049458" y="473297"/>
                  <a:pt x="1058779" y="421748"/>
                  <a:pt x="1058779" y="421748"/>
                </a:cubicBezTo>
                <a:lnTo>
                  <a:pt x="1143000" y="445811"/>
                </a:lnTo>
                <a:cubicBezTo>
                  <a:pt x="1155147" y="449455"/>
                  <a:pt x="1166464" y="458991"/>
                  <a:pt x="1179094" y="457843"/>
                </a:cubicBezTo>
                <a:cubicBezTo>
                  <a:pt x="1212030" y="454849"/>
                  <a:pt x="1243263" y="441800"/>
                  <a:pt x="1275347" y="433779"/>
                </a:cubicBezTo>
                <a:cubicBezTo>
                  <a:pt x="1189399" y="376480"/>
                  <a:pt x="1231215" y="392667"/>
                  <a:pt x="1155031" y="373621"/>
                </a:cubicBezTo>
                <a:cubicBezTo>
                  <a:pt x="1147010" y="361590"/>
                  <a:pt x="1133804" y="351706"/>
                  <a:pt x="1130968" y="337527"/>
                </a:cubicBezTo>
                <a:cubicBezTo>
                  <a:pt x="1121497" y="290172"/>
                  <a:pt x="1125320" y="241018"/>
                  <a:pt x="1118937" y="193148"/>
                </a:cubicBezTo>
                <a:cubicBezTo>
                  <a:pt x="1117261" y="180577"/>
                  <a:pt x="1110916" y="169085"/>
                  <a:pt x="1106905" y="157053"/>
                </a:cubicBezTo>
                <a:cubicBezTo>
                  <a:pt x="1113768" y="136463"/>
                  <a:pt x="1123009" y="98192"/>
                  <a:pt x="1143000" y="84864"/>
                </a:cubicBezTo>
                <a:cubicBezTo>
                  <a:pt x="1156759" y="75692"/>
                  <a:pt x="1175288" y="77584"/>
                  <a:pt x="1191126" y="72832"/>
                </a:cubicBezTo>
                <a:cubicBezTo>
                  <a:pt x="1215421" y="65543"/>
                  <a:pt x="1263315" y="48769"/>
                  <a:pt x="1263315" y="48769"/>
                </a:cubicBezTo>
                <a:cubicBezTo>
                  <a:pt x="1271336" y="40748"/>
                  <a:pt x="1276847" y="28919"/>
                  <a:pt x="1287379" y="24706"/>
                </a:cubicBezTo>
                <a:cubicBezTo>
                  <a:pt x="1374447" y="-10121"/>
                  <a:pt x="1369148" y="-2253"/>
                  <a:pt x="1443789" y="12674"/>
                </a:cubicBezTo>
                <a:cubicBezTo>
                  <a:pt x="1447800" y="28716"/>
                  <a:pt x="1440557" y="54440"/>
                  <a:pt x="1455821" y="60800"/>
                </a:cubicBezTo>
                <a:cubicBezTo>
                  <a:pt x="1519915" y="87506"/>
                  <a:pt x="1625332" y="26935"/>
                  <a:pt x="1576137" y="108927"/>
                </a:cubicBezTo>
                <a:cubicBezTo>
                  <a:pt x="1570301" y="118654"/>
                  <a:pt x="1560094" y="124969"/>
                  <a:pt x="1552073" y="132990"/>
                </a:cubicBezTo>
                <a:cubicBezTo>
                  <a:pt x="1548063" y="149032"/>
                  <a:pt x="1537703" y="164747"/>
                  <a:pt x="1540042" y="181116"/>
                </a:cubicBezTo>
                <a:cubicBezTo>
                  <a:pt x="1545484" y="219211"/>
                  <a:pt x="1572888" y="220139"/>
                  <a:pt x="1600200" y="229243"/>
                </a:cubicBezTo>
                <a:cubicBezTo>
                  <a:pt x="1689447" y="363114"/>
                  <a:pt x="1605942" y="269864"/>
                  <a:pt x="1684421" y="313464"/>
                </a:cubicBezTo>
                <a:cubicBezTo>
                  <a:pt x="1709702" y="327509"/>
                  <a:pt x="1756610" y="361590"/>
                  <a:pt x="1756610" y="361590"/>
                </a:cubicBezTo>
                <a:cubicBezTo>
                  <a:pt x="1772652" y="357579"/>
                  <a:pt x="1793975" y="362113"/>
                  <a:pt x="1804737" y="349558"/>
                </a:cubicBezTo>
                <a:cubicBezTo>
                  <a:pt x="1821244" y="330300"/>
                  <a:pt x="1803730" y="281226"/>
                  <a:pt x="1828800" y="277369"/>
                </a:cubicBezTo>
                <a:lnTo>
                  <a:pt x="1985210" y="253306"/>
                </a:lnTo>
                <a:cubicBezTo>
                  <a:pt x="1986427" y="251480"/>
                  <a:pt x="2021906" y="193148"/>
                  <a:pt x="2033337" y="193148"/>
                </a:cubicBezTo>
                <a:cubicBezTo>
                  <a:pt x="2058702" y="193148"/>
                  <a:pt x="2080919" y="211059"/>
                  <a:pt x="2105526" y="217211"/>
                </a:cubicBezTo>
                <a:lnTo>
                  <a:pt x="2153652" y="229243"/>
                </a:lnTo>
                <a:cubicBezTo>
                  <a:pt x="2161673" y="241274"/>
                  <a:pt x="2172019" y="252046"/>
                  <a:pt x="2177715" y="265337"/>
                </a:cubicBezTo>
                <a:cubicBezTo>
                  <a:pt x="2184229" y="280536"/>
                  <a:pt x="2179417" y="300552"/>
                  <a:pt x="2189747" y="313464"/>
                </a:cubicBezTo>
                <a:cubicBezTo>
                  <a:pt x="2197670" y="323367"/>
                  <a:pt x="2213258" y="323922"/>
                  <a:pt x="2225842" y="325495"/>
                </a:cubicBezTo>
                <a:cubicBezTo>
                  <a:pt x="2277729" y="331981"/>
                  <a:pt x="2330115" y="333516"/>
                  <a:pt x="2382252" y="337527"/>
                </a:cubicBezTo>
                <a:cubicBezTo>
                  <a:pt x="2410863" y="423354"/>
                  <a:pt x="2370293" y="319586"/>
                  <a:pt x="2430379" y="409716"/>
                </a:cubicBezTo>
                <a:cubicBezTo>
                  <a:pt x="2437414" y="420268"/>
                  <a:pt x="2438400" y="433779"/>
                  <a:pt x="2442410" y="445811"/>
                </a:cubicBezTo>
                <a:cubicBezTo>
                  <a:pt x="2538757" y="413694"/>
                  <a:pt x="2403228" y="471010"/>
                  <a:pt x="2490537" y="325495"/>
                </a:cubicBezTo>
                <a:cubicBezTo>
                  <a:pt x="2501058" y="307960"/>
                  <a:pt x="2530574" y="317122"/>
                  <a:pt x="2550694" y="313464"/>
                </a:cubicBezTo>
                <a:cubicBezTo>
                  <a:pt x="2574696" y="309100"/>
                  <a:pt x="2598821" y="305443"/>
                  <a:pt x="2622884" y="301432"/>
                </a:cubicBezTo>
                <a:cubicBezTo>
                  <a:pt x="2626894" y="313464"/>
                  <a:pt x="2631431" y="325333"/>
                  <a:pt x="2634915" y="337527"/>
                </a:cubicBezTo>
                <a:cubicBezTo>
                  <a:pt x="2639458" y="353427"/>
                  <a:pt x="2633718" y="375732"/>
                  <a:pt x="2646947" y="385653"/>
                </a:cubicBezTo>
                <a:cubicBezTo>
                  <a:pt x="2657093" y="393262"/>
                  <a:pt x="2671167" y="378074"/>
                  <a:pt x="2683042" y="373621"/>
                </a:cubicBezTo>
                <a:cubicBezTo>
                  <a:pt x="2703264" y="366038"/>
                  <a:pt x="2722022" y="353794"/>
                  <a:pt x="2743200" y="349558"/>
                </a:cubicBezTo>
                <a:cubicBezTo>
                  <a:pt x="2782722" y="341654"/>
                  <a:pt x="2823410" y="341537"/>
                  <a:pt x="2863515" y="337527"/>
                </a:cubicBezTo>
                <a:cubicBezTo>
                  <a:pt x="2878084" y="293823"/>
                  <a:pt x="2862864" y="301432"/>
                  <a:pt x="2899610" y="30143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Freeform 19"/>
          <p:cNvSpPr/>
          <p:nvPr/>
        </p:nvSpPr>
        <p:spPr>
          <a:xfrm>
            <a:off x="2571750" y="3928708"/>
            <a:ext cx="1720850" cy="2114550"/>
          </a:xfrm>
          <a:custGeom>
            <a:avLst/>
            <a:gdLst>
              <a:gd name="connsiteX0" fmla="*/ 234950 w 1720850"/>
              <a:gd name="connsiteY0" fmla="*/ 2114550 h 2114550"/>
              <a:gd name="connsiteX1" fmla="*/ 304800 w 1720850"/>
              <a:gd name="connsiteY1" fmla="*/ 2089150 h 2114550"/>
              <a:gd name="connsiteX2" fmla="*/ 323850 w 1720850"/>
              <a:gd name="connsiteY2" fmla="*/ 2082800 h 2114550"/>
              <a:gd name="connsiteX3" fmla="*/ 355600 w 1720850"/>
              <a:gd name="connsiteY3" fmla="*/ 2057400 h 2114550"/>
              <a:gd name="connsiteX4" fmla="*/ 374650 w 1720850"/>
              <a:gd name="connsiteY4" fmla="*/ 2019300 h 2114550"/>
              <a:gd name="connsiteX5" fmla="*/ 361950 w 1720850"/>
              <a:gd name="connsiteY5" fmla="*/ 1955800 h 2114550"/>
              <a:gd name="connsiteX6" fmla="*/ 355600 w 1720850"/>
              <a:gd name="connsiteY6" fmla="*/ 1930400 h 2114550"/>
              <a:gd name="connsiteX7" fmla="*/ 342900 w 1720850"/>
              <a:gd name="connsiteY7" fmla="*/ 1828800 h 2114550"/>
              <a:gd name="connsiteX8" fmla="*/ 330200 w 1720850"/>
              <a:gd name="connsiteY8" fmla="*/ 1809750 h 2114550"/>
              <a:gd name="connsiteX9" fmla="*/ 311150 w 1720850"/>
              <a:gd name="connsiteY9" fmla="*/ 1758950 h 2114550"/>
              <a:gd name="connsiteX10" fmla="*/ 298450 w 1720850"/>
              <a:gd name="connsiteY10" fmla="*/ 1606550 h 2114550"/>
              <a:gd name="connsiteX11" fmla="*/ 292100 w 1720850"/>
              <a:gd name="connsiteY11" fmla="*/ 1581150 h 2114550"/>
              <a:gd name="connsiteX12" fmla="*/ 273050 w 1720850"/>
              <a:gd name="connsiteY12" fmla="*/ 1568450 h 2114550"/>
              <a:gd name="connsiteX13" fmla="*/ 254000 w 1720850"/>
              <a:gd name="connsiteY13" fmla="*/ 1517650 h 2114550"/>
              <a:gd name="connsiteX14" fmla="*/ 228600 w 1720850"/>
              <a:gd name="connsiteY14" fmla="*/ 1504950 h 2114550"/>
              <a:gd name="connsiteX15" fmla="*/ 196850 w 1720850"/>
              <a:gd name="connsiteY15" fmla="*/ 1473200 h 2114550"/>
              <a:gd name="connsiteX16" fmla="*/ 158750 w 1720850"/>
              <a:gd name="connsiteY16" fmla="*/ 1460500 h 2114550"/>
              <a:gd name="connsiteX17" fmla="*/ 95250 w 1720850"/>
              <a:gd name="connsiteY17" fmla="*/ 1441450 h 2114550"/>
              <a:gd name="connsiteX18" fmla="*/ 76200 w 1720850"/>
              <a:gd name="connsiteY18" fmla="*/ 1428750 h 2114550"/>
              <a:gd name="connsiteX19" fmla="*/ 63500 w 1720850"/>
              <a:gd name="connsiteY19" fmla="*/ 1390650 h 2114550"/>
              <a:gd name="connsiteX20" fmla="*/ 50800 w 1720850"/>
              <a:gd name="connsiteY20" fmla="*/ 1371600 h 2114550"/>
              <a:gd name="connsiteX21" fmla="*/ 57150 w 1720850"/>
              <a:gd name="connsiteY21" fmla="*/ 1263650 h 2114550"/>
              <a:gd name="connsiteX22" fmla="*/ 63500 w 1720850"/>
              <a:gd name="connsiteY22" fmla="*/ 1244600 h 2114550"/>
              <a:gd name="connsiteX23" fmla="*/ 69850 w 1720850"/>
              <a:gd name="connsiteY23" fmla="*/ 1219200 h 2114550"/>
              <a:gd name="connsiteX24" fmla="*/ 63500 w 1720850"/>
              <a:gd name="connsiteY24" fmla="*/ 1143000 h 2114550"/>
              <a:gd name="connsiteX25" fmla="*/ 38100 w 1720850"/>
              <a:gd name="connsiteY25" fmla="*/ 1104900 h 2114550"/>
              <a:gd name="connsiteX26" fmla="*/ 19050 w 1720850"/>
              <a:gd name="connsiteY26" fmla="*/ 1066800 h 2114550"/>
              <a:gd name="connsiteX27" fmla="*/ 0 w 1720850"/>
              <a:gd name="connsiteY27" fmla="*/ 1054100 h 2114550"/>
              <a:gd name="connsiteX28" fmla="*/ 12700 w 1720850"/>
              <a:gd name="connsiteY28" fmla="*/ 901700 h 2114550"/>
              <a:gd name="connsiteX29" fmla="*/ 63500 w 1720850"/>
              <a:gd name="connsiteY29" fmla="*/ 889000 h 2114550"/>
              <a:gd name="connsiteX30" fmla="*/ 215900 w 1720850"/>
              <a:gd name="connsiteY30" fmla="*/ 895350 h 2114550"/>
              <a:gd name="connsiteX31" fmla="*/ 234950 w 1720850"/>
              <a:gd name="connsiteY31" fmla="*/ 901700 h 2114550"/>
              <a:gd name="connsiteX32" fmla="*/ 254000 w 1720850"/>
              <a:gd name="connsiteY32" fmla="*/ 914400 h 2114550"/>
              <a:gd name="connsiteX33" fmla="*/ 266700 w 1720850"/>
              <a:gd name="connsiteY33" fmla="*/ 933450 h 2114550"/>
              <a:gd name="connsiteX34" fmla="*/ 285750 w 1720850"/>
              <a:gd name="connsiteY34" fmla="*/ 939800 h 2114550"/>
              <a:gd name="connsiteX35" fmla="*/ 298450 w 1720850"/>
              <a:gd name="connsiteY35" fmla="*/ 977900 h 2114550"/>
              <a:gd name="connsiteX36" fmla="*/ 304800 w 1720850"/>
              <a:gd name="connsiteY36" fmla="*/ 1003300 h 2114550"/>
              <a:gd name="connsiteX37" fmla="*/ 323850 w 1720850"/>
              <a:gd name="connsiteY37" fmla="*/ 1009650 h 2114550"/>
              <a:gd name="connsiteX38" fmla="*/ 342900 w 1720850"/>
              <a:gd name="connsiteY38" fmla="*/ 1022350 h 2114550"/>
              <a:gd name="connsiteX39" fmla="*/ 349250 w 1720850"/>
              <a:gd name="connsiteY39" fmla="*/ 1047750 h 2114550"/>
              <a:gd name="connsiteX40" fmla="*/ 368300 w 1720850"/>
              <a:gd name="connsiteY40" fmla="*/ 1054100 h 2114550"/>
              <a:gd name="connsiteX41" fmla="*/ 381000 w 1720850"/>
              <a:gd name="connsiteY41" fmla="*/ 1073150 h 2114550"/>
              <a:gd name="connsiteX42" fmla="*/ 400050 w 1720850"/>
              <a:gd name="connsiteY42" fmla="*/ 1079500 h 2114550"/>
              <a:gd name="connsiteX43" fmla="*/ 419100 w 1720850"/>
              <a:gd name="connsiteY43" fmla="*/ 1092200 h 2114550"/>
              <a:gd name="connsiteX44" fmla="*/ 431800 w 1720850"/>
              <a:gd name="connsiteY44" fmla="*/ 1073150 h 2114550"/>
              <a:gd name="connsiteX45" fmla="*/ 438150 w 1720850"/>
              <a:gd name="connsiteY45" fmla="*/ 1041400 h 2114550"/>
              <a:gd name="connsiteX46" fmla="*/ 476250 w 1720850"/>
              <a:gd name="connsiteY46" fmla="*/ 1022350 h 2114550"/>
              <a:gd name="connsiteX47" fmla="*/ 571500 w 1720850"/>
              <a:gd name="connsiteY47" fmla="*/ 1016000 h 2114550"/>
              <a:gd name="connsiteX48" fmla="*/ 590550 w 1720850"/>
              <a:gd name="connsiteY48" fmla="*/ 1009650 h 2114550"/>
              <a:gd name="connsiteX49" fmla="*/ 584200 w 1720850"/>
              <a:gd name="connsiteY49" fmla="*/ 946150 h 2114550"/>
              <a:gd name="connsiteX50" fmla="*/ 558800 w 1720850"/>
              <a:gd name="connsiteY50" fmla="*/ 889000 h 2114550"/>
              <a:gd name="connsiteX51" fmla="*/ 552450 w 1720850"/>
              <a:gd name="connsiteY51" fmla="*/ 863600 h 2114550"/>
              <a:gd name="connsiteX52" fmla="*/ 533400 w 1720850"/>
              <a:gd name="connsiteY52" fmla="*/ 850900 h 2114550"/>
              <a:gd name="connsiteX53" fmla="*/ 520700 w 1720850"/>
              <a:gd name="connsiteY53" fmla="*/ 812800 h 2114550"/>
              <a:gd name="connsiteX54" fmla="*/ 514350 w 1720850"/>
              <a:gd name="connsiteY54" fmla="*/ 793750 h 2114550"/>
              <a:gd name="connsiteX55" fmla="*/ 508000 w 1720850"/>
              <a:gd name="connsiteY55" fmla="*/ 762000 h 2114550"/>
              <a:gd name="connsiteX56" fmla="*/ 495300 w 1720850"/>
              <a:gd name="connsiteY56" fmla="*/ 742950 h 2114550"/>
              <a:gd name="connsiteX57" fmla="*/ 501650 w 1720850"/>
              <a:gd name="connsiteY57" fmla="*/ 685800 h 2114550"/>
              <a:gd name="connsiteX58" fmla="*/ 520700 w 1720850"/>
              <a:gd name="connsiteY58" fmla="*/ 679450 h 2114550"/>
              <a:gd name="connsiteX59" fmla="*/ 546100 w 1720850"/>
              <a:gd name="connsiteY59" fmla="*/ 673100 h 2114550"/>
              <a:gd name="connsiteX60" fmla="*/ 565150 w 1720850"/>
              <a:gd name="connsiteY60" fmla="*/ 666750 h 2114550"/>
              <a:gd name="connsiteX61" fmla="*/ 635000 w 1720850"/>
              <a:gd name="connsiteY61" fmla="*/ 660400 h 2114550"/>
              <a:gd name="connsiteX62" fmla="*/ 679450 w 1720850"/>
              <a:gd name="connsiteY62" fmla="*/ 654050 h 2114550"/>
              <a:gd name="connsiteX63" fmla="*/ 692150 w 1720850"/>
              <a:gd name="connsiteY63" fmla="*/ 635000 h 2114550"/>
              <a:gd name="connsiteX64" fmla="*/ 755650 w 1720850"/>
              <a:gd name="connsiteY64" fmla="*/ 603250 h 2114550"/>
              <a:gd name="connsiteX65" fmla="*/ 774700 w 1720850"/>
              <a:gd name="connsiteY65" fmla="*/ 590550 h 2114550"/>
              <a:gd name="connsiteX66" fmla="*/ 793750 w 1720850"/>
              <a:gd name="connsiteY66" fmla="*/ 584200 h 2114550"/>
              <a:gd name="connsiteX67" fmla="*/ 819150 w 1720850"/>
              <a:gd name="connsiteY67" fmla="*/ 571500 h 2114550"/>
              <a:gd name="connsiteX68" fmla="*/ 850900 w 1720850"/>
              <a:gd name="connsiteY68" fmla="*/ 533400 h 2114550"/>
              <a:gd name="connsiteX69" fmla="*/ 869950 w 1720850"/>
              <a:gd name="connsiteY69" fmla="*/ 495300 h 2114550"/>
              <a:gd name="connsiteX70" fmla="*/ 876300 w 1720850"/>
              <a:gd name="connsiteY70" fmla="*/ 469900 h 2114550"/>
              <a:gd name="connsiteX71" fmla="*/ 869950 w 1720850"/>
              <a:gd name="connsiteY71" fmla="*/ 361950 h 2114550"/>
              <a:gd name="connsiteX72" fmla="*/ 876300 w 1720850"/>
              <a:gd name="connsiteY72" fmla="*/ 298450 h 2114550"/>
              <a:gd name="connsiteX73" fmla="*/ 882650 w 1720850"/>
              <a:gd name="connsiteY73" fmla="*/ 279400 h 2114550"/>
              <a:gd name="connsiteX74" fmla="*/ 901700 w 1720850"/>
              <a:gd name="connsiteY74" fmla="*/ 273050 h 2114550"/>
              <a:gd name="connsiteX75" fmla="*/ 920750 w 1720850"/>
              <a:gd name="connsiteY75" fmla="*/ 260350 h 2114550"/>
              <a:gd name="connsiteX76" fmla="*/ 946150 w 1720850"/>
              <a:gd name="connsiteY76" fmla="*/ 254000 h 2114550"/>
              <a:gd name="connsiteX77" fmla="*/ 990600 w 1720850"/>
              <a:gd name="connsiteY77" fmla="*/ 241300 h 2114550"/>
              <a:gd name="connsiteX78" fmla="*/ 1003300 w 1720850"/>
              <a:gd name="connsiteY78" fmla="*/ 222250 h 2114550"/>
              <a:gd name="connsiteX79" fmla="*/ 1009650 w 1720850"/>
              <a:gd name="connsiteY79" fmla="*/ 196850 h 2114550"/>
              <a:gd name="connsiteX80" fmla="*/ 1016000 w 1720850"/>
              <a:gd name="connsiteY80" fmla="*/ 177800 h 2114550"/>
              <a:gd name="connsiteX81" fmla="*/ 1022350 w 1720850"/>
              <a:gd name="connsiteY81" fmla="*/ 139700 h 2114550"/>
              <a:gd name="connsiteX82" fmla="*/ 1035050 w 1720850"/>
              <a:gd name="connsiteY82" fmla="*/ 120650 h 2114550"/>
              <a:gd name="connsiteX83" fmla="*/ 1041400 w 1720850"/>
              <a:gd name="connsiteY83" fmla="*/ 101600 h 2114550"/>
              <a:gd name="connsiteX84" fmla="*/ 1104900 w 1720850"/>
              <a:gd name="connsiteY84" fmla="*/ 82550 h 2114550"/>
              <a:gd name="connsiteX85" fmla="*/ 1149350 w 1720850"/>
              <a:gd name="connsiteY85" fmla="*/ 63500 h 2114550"/>
              <a:gd name="connsiteX86" fmla="*/ 1212850 w 1720850"/>
              <a:gd name="connsiteY86" fmla="*/ 44450 h 2114550"/>
              <a:gd name="connsiteX87" fmla="*/ 1270000 w 1720850"/>
              <a:gd name="connsiteY87" fmla="*/ 50800 h 2114550"/>
              <a:gd name="connsiteX88" fmla="*/ 1289050 w 1720850"/>
              <a:gd name="connsiteY88" fmla="*/ 57150 h 2114550"/>
              <a:gd name="connsiteX89" fmla="*/ 1333500 w 1720850"/>
              <a:gd name="connsiteY89" fmla="*/ 101600 h 2114550"/>
              <a:gd name="connsiteX90" fmla="*/ 1371600 w 1720850"/>
              <a:gd name="connsiteY90" fmla="*/ 127000 h 2114550"/>
              <a:gd name="connsiteX91" fmla="*/ 1397000 w 1720850"/>
              <a:gd name="connsiteY91" fmla="*/ 120650 h 2114550"/>
              <a:gd name="connsiteX92" fmla="*/ 1416050 w 1720850"/>
              <a:gd name="connsiteY92" fmla="*/ 107950 h 2114550"/>
              <a:gd name="connsiteX93" fmla="*/ 1441450 w 1720850"/>
              <a:gd name="connsiteY93" fmla="*/ 114300 h 2114550"/>
              <a:gd name="connsiteX94" fmla="*/ 1485900 w 1720850"/>
              <a:gd name="connsiteY94" fmla="*/ 127000 h 2114550"/>
              <a:gd name="connsiteX95" fmla="*/ 1530350 w 1720850"/>
              <a:gd name="connsiteY95" fmla="*/ 177800 h 2114550"/>
              <a:gd name="connsiteX96" fmla="*/ 1587500 w 1720850"/>
              <a:gd name="connsiteY96" fmla="*/ 184150 h 2114550"/>
              <a:gd name="connsiteX97" fmla="*/ 1638300 w 1720850"/>
              <a:gd name="connsiteY97" fmla="*/ 177800 h 2114550"/>
              <a:gd name="connsiteX98" fmla="*/ 1644650 w 1720850"/>
              <a:gd name="connsiteY98" fmla="*/ 152400 h 2114550"/>
              <a:gd name="connsiteX99" fmla="*/ 1651000 w 1720850"/>
              <a:gd name="connsiteY99" fmla="*/ 133350 h 2114550"/>
              <a:gd name="connsiteX100" fmla="*/ 1663700 w 1720850"/>
              <a:gd name="connsiteY100" fmla="*/ 82550 h 2114550"/>
              <a:gd name="connsiteX101" fmla="*/ 1670050 w 1720850"/>
              <a:gd name="connsiteY101" fmla="*/ 63500 h 2114550"/>
              <a:gd name="connsiteX102" fmla="*/ 1708150 w 1720850"/>
              <a:gd name="connsiteY102" fmla="*/ 44450 h 2114550"/>
              <a:gd name="connsiteX103" fmla="*/ 1714500 w 1720850"/>
              <a:gd name="connsiteY103" fmla="*/ 19050 h 2114550"/>
              <a:gd name="connsiteX104" fmla="*/ 1720850 w 1720850"/>
              <a:gd name="connsiteY104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720850" h="2114550">
                <a:moveTo>
                  <a:pt x="234950" y="2114550"/>
                </a:moveTo>
                <a:cubicBezTo>
                  <a:pt x="279129" y="2096878"/>
                  <a:pt x="255886" y="2105455"/>
                  <a:pt x="304800" y="2089150"/>
                </a:cubicBezTo>
                <a:lnTo>
                  <a:pt x="323850" y="2082800"/>
                </a:lnTo>
                <a:cubicBezTo>
                  <a:pt x="360246" y="2028205"/>
                  <a:pt x="311783" y="2092453"/>
                  <a:pt x="355600" y="2057400"/>
                </a:cubicBezTo>
                <a:cubicBezTo>
                  <a:pt x="366791" y="2048448"/>
                  <a:pt x="370467" y="2031849"/>
                  <a:pt x="374650" y="2019300"/>
                </a:cubicBezTo>
                <a:cubicBezTo>
                  <a:pt x="370417" y="1998133"/>
                  <a:pt x="366473" y="1976907"/>
                  <a:pt x="361950" y="1955800"/>
                </a:cubicBezTo>
                <a:cubicBezTo>
                  <a:pt x="360121" y="1947266"/>
                  <a:pt x="356927" y="1939026"/>
                  <a:pt x="355600" y="1930400"/>
                </a:cubicBezTo>
                <a:cubicBezTo>
                  <a:pt x="354715" y="1924644"/>
                  <a:pt x="346403" y="1840476"/>
                  <a:pt x="342900" y="1828800"/>
                </a:cubicBezTo>
                <a:cubicBezTo>
                  <a:pt x="340707" y="1821490"/>
                  <a:pt x="333986" y="1816376"/>
                  <a:pt x="330200" y="1809750"/>
                </a:cubicBezTo>
                <a:cubicBezTo>
                  <a:pt x="315442" y="1783923"/>
                  <a:pt x="318095" y="1786730"/>
                  <a:pt x="311150" y="1758950"/>
                </a:cubicBezTo>
                <a:cubicBezTo>
                  <a:pt x="300602" y="1537450"/>
                  <a:pt x="319456" y="1680070"/>
                  <a:pt x="298450" y="1606550"/>
                </a:cubicBezTo>
                <a:cubicBezTo>
                  <a:pt x="296052" y="1598159"/>
                  <a:pt x="296941" y="1588412"/>
                  <a:pt x="292100" y="1581150"/>
                </a:cubicBezTo>
                <a:cubicBezTo>
                  <a:pt x="287867" y="1574800"/>
                  <a:pt x="279400" y="1572683"/>
                  <a:pt x="273050" y="1568450"/>
                </a:cubicBezTo>
                <a:cubicBezTo>
                  <a:pt x="269432" y="1550358"/>
                  <a:pt x="269697" y="1530731"/>
                  <a:pt x="254000" y="1517650"/>
                </a:cubicBezTo>
                <a:cubicBezTo>
                  <a:pt x="246728" y="1511590"/>
                  <a:pt x="237067" y="1509183"/>
                  <a:pt x="228600" y="1504950"/>
                </a:cubicBezTo>
                <a:cubicBezTo>
                  <a:pt x="217014" y="1487571"/>
                  <a:pt x="216903" y="1482112"/>
                  <a:pt x="196850" y="1473200"/>
                </a:cubicBezTo>
                <a:cubicBezTo>
                  <a:pt x="184617" y="1467763"/>
                  <a:pt x="169889" y="1467926"/>
                  <a:pt x="158750" y="1460500"/>
                </a:cubicBezTo>
                <a:cubicBezTo>
                  <a:pt x="127247" y="1439498"/>
                  <a:pt x="147255" y="1448879"/>
                  <a:pt x="95250" y="1441450"/>
                </a:cubicBezTo>
                <a:cubicBezTo>
                  <a:pt x="88900" y="1437217"/>
                  <a:pt x="80245" y="1435222"/>
                  <a:pt x="76200" y="1428750"/>
                </a:cubicBezTo>
                <a:cubicBezTo>
                  <a:pt x="69105" y="1417398"/>
                  <a:pt x="70926" y="1401789"/>
                  <a:pt x="63500" y="1390650"/>
                </a:cubicBezTo>
                <a:lnTo>
                  <a:pt x="50800" y="1371600"/>
                </a:lnTo>
                <a:cubicBezTo>
                  <a:pt x="52917" y="1335617"/>
                  <a:pt x="53563" y="1299517"/>
                  <a:pt x="57150" y="1263650"/>
                </a:cubicBezTo>
                <a:cubicBezTo>
                  <a:pt x="57816" y="1256990"/>
                  <a:pt x="61661" y="1251036"/>
                  <a:pt x="63500" y="1244600"/>
                </a:cubicBezTo>
                <a:cubicBezTo>
                  <a:pt x="65898" y="1236209"/>
                  <a:pt x="67733" y="1227667"/>
                  <a:pt x="69850" y="1219200"/>
                </a:cubicBezTo>
                <a:cubicBezTo>
                  <a:pt x="67733" y="1193800"/>
                  <a:pt x="70322" y="1167558"/>
                  <a:pt x="63500" y="1143000"/>
                </a:cubicBezTo>
                <a:cubicBezTo>
                  <a:pt x="59415" y="1128293"/>
                  <a:pt x="42927" y="1119380"/>
                  <a:pt x="38100" y="1104900"/>
                </a:cubicBezTo>
                <a:cubicBezTo>
                  <a:pt x="32935" y="1089406"/>
                  <a:pt x="31360" y="1079110"/>
                  <a:pt x="19050" y="1066800"/>
                </a:cubicBezTo>
                <a:cubicBezTo>
                  <a:pt x="13654" y="1061404"/>
                  <a:pt x="6350" y="1058333"/>
                  <a:pt x="0" y="1054100"/>
                </a:cubicBezTo>
                <a:cubicBezTo>
                  <a:pt x="4233" y="1003300"/>
                  <a:pt x="-5599" y="949278"/>
                  <a:pt x="12700" y="901700"/>
                </a:cubicBezTo>
                <a:cubicBezTo>
                  <a:pt x="18966" y="885409"/>
                  <a:pt x="63500" y="889000"/>
                  <a:pt x="63500" y="889000"/>
                </a:cubicBezTo>
                <a:cubicBezTo>
                  <a:pt x="114300" y="891117"/>
                  <a:pt x="165195" y="891594"/>
                  <a:pt x="215900" y="895350"/>
                </a:cubicBezTo>
                <a:cubicBezTo>
                  <a:pt x="222575" y="895844"/>
                  <a:pt x="228963" y="898707"/>
                  <a:pt x="234950" y="901700"/>
                </a:cubicBezTo>
                <a:cubicBezTo>
                  <a:pt x="241776" y="905113"/>
                  <a:pt x="247650" y="910167"/>
                  <a:pt x="254000" y="914400"/>
                </a:cubicBezTo>
                <a:cubicBezTo>
                  <a:pt x="258233" y="920750"/>
                  <a:pt x="260741" y="928682"/>
                  <a:pt x="266700" y="933450"/>
                </a:cubicBezTo>
                <a:cubicBezTo>
                  <a:pt x="271927" y="937631"/>
                  <a:pt x="281859" y="934353"/>
                  <a:pt x="285750" y="939800"/>
                </a:cubicBezTo>
                <a:cubicBezTo>
                  <a:pt x="293531" y="950693"/>
                  <a:pt x="295203" y="964913"/>
                  <a:pt x="298450" y="977900"/>
                </a:cubicBezTo>
                <a:cubicBezTo>
                  <a:pt x="300567" y="986367"/>
                  <a:pt x="299348" y="996485"/>
                  <a:pt x="304800" y="1003300"/>
                </a:cubicBezTo>
                <a:cubicBezTo>
                  <a:pt x="308981" y="1008527"/>
                  <a:pt x="317863" y="1006657"/>
                  <a:pt x="323850" y="1009650"/>
                </a:cubicBezTo>
                <a:cubicBezTo>
                  <a:pt x="330676" y="1013063"/>
                  <a:pt x="336550" y="1018117"/>
                  <a:pt x="342900" y="1022350"/>
                </a:cubicBezTo>
                <a:cubicBezTo>
                  <a:pt x="345017" y="1030817"/>
                  <a:pt x="343798" y="1040935"/>
                  <a:pt x="349250" y="1047750"/>
                </a:cubicBezTo>
                <a:cubicBezTo>
                  <a:pt x="353431" y="1052977"/>
                  <a:pt x="363073" y="1049919"/>
                  <a:pt x="368300" y="1054100"/>
                </a:cubicBezTo>
                <a:cubicBezTo>
                  <a:pt x="374259" y="1058868"/>
                  <a:pt x="375041" y="1068382"/>
                  <a:pt x="381000" y="1073150"/>
                </a:cubicBezTo>
                <a:cubicBezTo>
                  <a:pt x="386227" y="1077331"/>
                  <a:pt x="394063" y="1076507"/>
                  <a:pt x="400050" y="1079500"/>
                </a:cubicBezTo>
                <a:cubicBezTo>
                  <a:pt x="406876" y="1082913"/>
                  <a:pt x="412750" y="1087967"/>
                  <a:pt x="419100" y="1092200"/>
                </a:cubicBezTo>
                <a:cubicBezTo>
                  <a:pt x="423333" y="1085850"/>
                  <a:pt x="429120" y="1080296"/>
                  <a:pt x="431800" y="1073150"/>
                </a:cubicBezTo>
                <a:cubicBezTo>
                  <a:pt x="435590" y="1063044"/>
                  <a:pt x="432795" y="1050771"/>
                  <a:pt x="438150" y="1041400"/>
                </a:cubicBezTo>
                <a:cubicBezTo>
                  <a:pt x="442431" y="1033908"/>
                  <a:pt x="467798" y="1023289"/>
                  <a:pt x="476250" y="1022350"/>
                </a:cubicBezTo>
                <a:cubicBezTo>
                  <a:pt x="507876" y="1018836"/>
                  <a:pt x="539750" y="1018117"/>
                  <a:pt x="571500" y="1016000"/>
                </a:cubicBezTo>
                <a:cubicBezTo>
                  <a:pt x="577850" y="1013883"/>
                  <a:pt x="589353" y="1016236"/>
                  <a:pt x="590550" y="1009650"/>
                </a:cubicBezTo>
                <a:cubicBezTo>
                  <a:pt x="594355" y="988721"/>
                  <a:pt x="588120" y="967058"/>
                  <a:pt x="584200" y="946150"/>
                </a:cubicBezTo>
                <a:cubicBezTo>
                  <a:pt x="578286" y="914609"/>
                  <a:pt x="573681" y="911322"/>
                  <a:pt x="558800" y="889000"/>
                </a:cubicBezTo>
                <a:cubicBezTo>
                  <a:pt x="556683" y="880533"/>
                  <a:pt x="557291" y="870862"/>
                  <a:pt x="552450" y="863600"/>
                </a:cubicBezTo>
                <a:cubicBezTo>
                  <a:pt x="548217" y="857250"/>
                  <a:pt x="537445" y="857372"/>
                  <a:pt x="533400" y="850900"/>
                </a:cubicBezTo>
                <a:cubicBezTo>
                  <a:pt x="526305" y="839548"/>
                  <a:pt x="524933" y="825500"/>
                  <a:pt x="520700" y="812800"/>
                </a:cubicBezTo>
                <a:cubicBezTo>
                  <a:pt x="518583" y="806450"/>
                  <a:pt x="515663" y="800314"/>
                  <a:pt x="514350" y="793750"/>
                </a:cubicBezTo>
                <a:cubicBezTo>
                  <a:pt x="512233" y="783167"/>
                  <a:pt x="511790" y="772106"/>
                  <a:pt x="508000" y="762000"/>
                </a:cubicBezTo>
                <a:cubicBezTo>
                  <a:pt x="505320" y="754854"/>
                  <a:pt x="499533" y="749300"/>
                  <a:pt x="495300" y="742950"/>
                </a:cubicBezTo>
                <a:cubicBezTo>
                  <a:pt x="497417" y="723900"/>
                  <a:pt x="494531" y="703596"/>
                  <a:pt x="501650" y="685800"/>
                </a:cubicBezTo>
                <a:cubicBezTo>
                  <a:pt x="504136" y="679585"/>
                  <a:pt x="514264" y="681289"/>
                  <a:pt x="520700" y="679450"/>
                </a:cubicBezTo>
                <a:cubicBezTo>
                  <a:pt x="529091" y="677052"/>
                  <a:pt x="537709" y="675498"/>
                  <a:pt x="546100" y="673100"/>
                </a:cubicBezTo>
                <a:cubicBezTo>
                  <a:pt x="552536" y="671261"/>
                  <a:pt x="558524" y="667697"/>
                  <a:pt x="565150" y="666750"/>
                </a:cubicBezTo>
                <a:cubicBezTo>
                  <a:pt x="588294" y="663444"/>
                  <a:pt x="611764" y="662982"/>
                  <a:pt x="635000" y="660400"/>
                </a:cubicBezTo>
                <a:cubicBezTo>
                  <a:pt x="649876" y="658747"/>
                  <a:pt x="664633" y="656167"/>
                  <a:pt x="679450" y="654050"/>
                </a:cubicBezTo>
                <a:cubicBezTo>
                  <a:pt x="683683" y="647700"/>
                  <a:pt x="686407" y="640026"/>
                  <a:pt x="692150" y="635000"/>
                </a:cubicBezTo>
                <a:cubicBezTo>
                  <a:pt x="722391" y="608539"/>
                  <a:pt x="724088" y="611141"/>
                  <a:pt x="755650" y="603250"/>
                </a:cubicBezTo>
                <a:cubicBezTo>
                  <a:pt x="762000" y="599017"/>
                  <a:pt x="767874" y="593963"/>
                  <a:pt x="774700" y="590550"/>
                </a:cubicBezTo>
                <a:cubicBezTo>
                  <a:pt x="780687" y="587557"/>
                  <a:pt x="787598" y="586837"/>
                  <a:pt x="793750" y="584200"/>
                </a:cubicBezTo>
                <a:cubicBezTo>
                  <a:pt x="802451" y="580471"/>
                  <a:pt x="810683" y="575733"/>
                  <a:pt x="819150" y="571500"/>
                </a:cubicBezTo>
                <a:cubicBezTo>
                  <a:pt x="846396" y="517009"/>
                  <a:pt x="814998" y="569302"/>
                  <a:pt x="850900" y="533400"/>
                </a:cubicBezTo>
                <a:cubicBezTo>
                  <a:pt x="862032" y="522268"/>
                  <a:pt x="865818" y="509761"/>
                  <a:pt x="869950" y="495300"/>
                </a:cubicBezTo>
                <a:cubicBezTo>
                  <a:pt x="872348" y="486909"/>
                  <a:pt x="874183" y="478367"/>
                  <a:pt x="876300" y="469900"/>
                </a:cubicBezTo>
                <a:cubicBezTo>
                  <a:pt x="874183" y="433917"/>
                  <a:pt x="869950" y="397996"/>
                  <a:pt x="869950" y="361950"/>
                </a:cubicBezTo>
                <a:cubicBezTo>
                  <a:pt x="869950" y="340678"/>
                  <a:pt x="873065" y="319475"/>
                  <a:pt x="876300" y="298450"/>
                </a:cubicBezTo>
                <a:cubicBezTo>
                  <a:pt x="877318" y="291834"/>
                  <a:pt x="877917" y="284133"/>
                  <a:pt x="882650" y="279400"/>
                </a:cubicBezTo>
                <a:cubicBezTo>
                  <a:pt x="887383" y="274667"/>
                  <a:pt x="895713" y="276043"/>
                  <a:pt x="901700" y="273050"/>
                </a:cubicBezTo>
                <a:cubicBezTo>
                  <a:pt x="908526" y="269637"/>
                  <a:pt x="913735" y="263356"/>
                  <a:pt x="920750" y="260350"/>
                </a:cubicBezTo>
                <a:cubicBezTo>
                  <a:pt x="928772" y="256912"/>
                  <a:pt x="937730" y="256296"/>
                  <a:pt x="946150" y="254000"/>
                </a:cubicBezTo>
                <a:cubicBezTo>
                  <a:pt x="961017" y="249945"/>
                  <a:pt x="975783" y="245533"/>
                  <a:pt x="990600" y="241300"/>
                </a:cubicBezTo>
                <a:cubicBezTo>
                  <a:pt x="994833" y="234950"/>
                  <a:pt x="1000294" y="229265"/>
                  <a:pt x="1003300" y="222250"/>
                </a:cubicBezTo>
                <a:cubicBezTo>
                  <a:pt x="1006738" y="214228"/>
                  <a:pt x="1007252" y="205241"/>
                  <a:pt x="1009650" y="196850"/>
                </a:cubicBezTo>
                <a:cubicBezTo>
                  <a:pt x="1011489" y="190414"/>
                  <a:pt x="1014548" y="184334"/>
                  <a:pt x="1016000" y="177800"/>
                </a:cubicBezTo>
                <a:cubicBezTo>
                  <a:pt x="1018793" y="165231"/>
                  <a:pt x="1018279" y="151914"/>
                  <a:pt x="1022350" y="139700"/>
                </a:cubicBezTo>
                <a:cubicBezTo>
                  <a:pt x="1024763" y="132460"/>
                  <a:pt x="1031637" y="127476"/>
                  <a:pt x="1035050" y="120650"/>
                </a:cubicBezTo>
                <a:cubicBezTo>
                  <a:pt x="1038043" y="114663"/>
                  <a:pt x="1035953" y="105491"/>
                  <a:pt x="1041400" y="101600"/>
                </a:cubicBezTo>
                <a:cubicBezTo>
                  <a:pt x="1051460" y="94414"/>
                  <a:pt x="1090190" y="86753"/>
                  <a:pt x="1104900" y="82550"/>
                </a:cubicBezTo>
                <a:cubicBezTo>
                  <a:pt x="1140671" y="72330"/>
                  <a:pt x="1107017" y="80433"/>
                  <a:pt x="1149350" y="63500"/>
                </a:cubicBezTo>
                <a:cubicBezTo>
                  <a:pt x="1175116" y="53193"/>
                  <a:pt x="1187901" y="50687"/>
                  <a:pt x="1212850" y="44450"/>
                </a:cubicBezTo>
                <a:cubicBezTo>
                  <a:pt x="1231900" y="46567"/>
                  <a:pt x="1251094" y="47649"/>
                  <a:pt x="1270000" y="50800"/>
                </a:cubicBezTo>
                <a:cubicBezTo>
                  <a:pt x="1276602" y="51900"/>
                  <a:pt x="1284317" y="52417"/>
                  <a:pt x="1289050" y="57150"/>
                </a:cubicBezTo>
                <a:cubicBezTo>
                  <a:pt x="1339998" y="108098"/>
                  <a:pt x="1290395" y="87232"/>
                  <a:pt x="1333500" y="101600"/>
                </a:cubicBezTo>
                <a:cubicBezTo>
                  <a:pt x="1344954" y="113054"/>
                  <a:pt x="1353220" y="127000"/>
                  <a:pt x="1371600" y="127000"/>
                </a:cubicBezTo>
                <a:cubicBezTo>
                  <a:pt x="1380327" y="127000"/>
                  <a:pt x="1388533" y="122767"/>
                  <a:pt x="1397000" y="120650"/>
                </a:cubicBezTo>
                <a:cubicBezTo>
                  <a:pt x="1403350" y="116417"/>
                  <a:pt x="1408495" y="109029"/>
                  <a:pt x="1416050" y="107950"/>
                </a:cubicBezTo>
                <a:cubicBezTo>
                  <a:pt x="1424690" y="106716"/>
                  <a:pt x="1433059" y="111902"/>
                  <a:pt x="1441450" y="114300"/>
                </a:cubicBezTo>
                <a:cubicBezTo>
                  <a:pt x="1505219" y="132520"/>
                  <a:pt x="1406495" y="107149"/>
                  <a:pt x="1485900" y="127000"/>
                </a:cubicBezTo>
                <a:cubicBezTo>
                  <a:pt x="1494367" y="139700"/>
                  <a:pt x="1509183" y="172508"/>
                  <a:pt x="1530350" y="177800"/>
                </a:cubicBezTo>
                <a:cubicBezTo>
                  <a:pt x="1548945" y="182449"/>
                  <a:pt x="1568450" y="182033"/>
                  <a:pt x="1587500" y="184150"/>
                </a:cubicBezTo>
                <a:cubicBezTo>
                  <a:pt x="1604433" y="182033"/>
                  <a:pt x="1623382" y="186088"/>
                  <a:pt x="1638300" y="177800"/>
                </a:cubicBezTo>
                <a:cubicBezTo>
                  <a:pt x="1645929" y="173562"/>
                  <a:pt x="1642252" y="160791"/>
                  <a:pt x="1644650" y="152400"/>
                </a:cubicBezTo>
                <a:cubicBezTo>
                  <a:pt x="1646489" y="145964"/>
                  <a:pt x="1649239" y="139808"/>
                  <a:pt x="1651000" y="133350"/>
                </a:cubicBezTo>
                <a:cubicBezTo>
                  <a:pt x="1655593" y="116511"/>
                  <a:pt x="1659107" y="99389"/>
                  <a:pt x="1663700" y="82550"/>
                </a:cubicBezTo>
                <a:cubicBezTo>
                  <a:pt x="1665461" y="76092"/>
                  <a:pt x="1665869" y="68727"/>
                  <a:pt x="1670050" y="63500"/>
                </a:cubicBezTo>
                <a:cubicBezTo>
                  <a:pt x="1679002" y="52309"/>
                  <a:pt x="1695601" y="48633"/>
                  <a:pt x="1708150" y="44450"/>
                </a:cubicBezTo>
                <a:cubicBezTo>
                  <a:pt x="1710267" y="35983"/>
                  <a:pt x="1712102" y="27441"/>
                  <a:pt x="1714500" y="19050"/>
                </a:cubicBezTo>
                <a:cubicBezTo>
                  <a:pt x="1716339" y="12614"/>
                  <a:pt x="1720850" y="0"/>
                  <a:pt x="172085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Freeform 20"/>
          <p:cNvSpPr/>
          <p:nvPr/>
        </p:nvSpPr>
        <p:spPr>
          <a:xfrm>
            <a:off x="6244389" y="3830450"/>
            <a:ext cx="2009274" cy="529392"/>
          </a:xfrm>
          <a:custGeom>
            <a:avLst/>
            <a:gdLst>
              <a:gd name="connsiteX0" fmla="*/ 0 w 2009274"/>
              <a:gd name="connsiteY0" fmla="*/ 192505 h 529392"/>
              <a:gd name="connsiteX1" fmla="*/ 72190 w 2009274"/>
              <a:gd name="connsiteY1" fmla="*/ 204537 h 529392"/>
              <a:gd name="connsiteX2" fmla="*/ 192506 w 2009274"/>
              <a:gd name="connsiteY2" fmla="*/ 180474 h 529392"/>
              <a:gd name="connsiteX3" fmla="*/ 228600 w 2009274"/>
              <a:gd name="connsiteY3" fmla="*/ 156411 h 529392"/>
              <a:gd name="connsiteX4" fmla="*/ 252664 w 2009274"/>
              <a:gd name="connsiteY4" fmla="*/ 132347 h 529392"/>
              <a:gd name="connsiteX5" fmla="*/ 409074 w 2009274"/>
              <a:gd name="connsiteY5" fmla="*/ 144379 h 529392"/>
              <a:gd name="connsiteX6" fmla="*/ 481264 w 2009274"/>
              <a:gd name="connsiteY6" fmla="*/ 132347 h 529392"/>
              <a:gd name="connsiteX7" fmla="*/ 529390 w 2009274"/>
              <a:gd name="connsiteY7" fmla="*/ 120316 h 529392"/>
              <a:gd name="connsiteX8" fmla="*/ 577516 w 2009274"/>
              <a:gd name="connsiteY8" fmla="*/ 72190 h 529392"/>
              <a:gd name="connsiteX9" fmla="*/ 649706 w 2009274"/>
              <a:gd name="connsiteY9" fmla="*/ 96253 h 529392"/>
              <a:gd name="connsiteX10" fmla="*/ 974558 w 2009274"/>
              <a:gd name="connsiteY10" fmla="*/ 120316 h 529392"/>
              <a:gd name="connsiteX11" fmla="*/ 1082843 w 2009274"/>
              <a:gd name="connsiteY11" fmla="*/ 144379 h 529392"/>
              <a:gd name="connsiteX12" fmla="*/ 1130969 w 2009274"/>
              <a:gd name="connsiteY12" fmla="*/ 132347 h 529392"/>
              <a:gd name="connsiteX13" fmla="*/ 1118937 w 2009274"/>
              <a:gd name="connsiteY13" fmla="*/ 96253 h 529392"/>
              <a:gd name="connsiteX14" fmla="*/ 1106906 w 2009274"/>
              <a:gd name="connsiteY14" fmla="*/ 48126 h 529392"/>
              <a:gd name="connsiteX15" fmla="*/ 1034716 w 2009274"/>
              <a:gd name="connsiteY15" fmla="*/ 24063 h 529392"/>
              <a:gd name="connsiteX16" fmla="*/ 1143000 w 2009274"/>
              <a:gd name="connsiteY16" fmla="*/ 0 h 529392"/>
              <a:gd name="connsiteX17" fmla="*/ 1251285 w 2009274"/>
              <a:gd name="connsiteY17" fmla="*/ 24063 h 529392"/>
              <a:gd name="connsiteX18" fmla="*/ 1299411 w 2009274"/>
              <a:gd name="connsiteY18" fmla="*/ 36095 h 529392"/>
              <a:gd name="connsiteX19" fmla="*/ 1311443 w 2009274"/>
              <a:gd name="connsiteY19" fmla="*/ 108284 h 529392"/>
              <a:gd name="connsiteX20" fmla="*/ 1395664 w 2009274"/>
              <a:gd name="connsiteY20" fmla="*/ 156411 h 529392"/>
              <a:gd name="connsiteX21" fmla="*/ 1479885 w 2009274"/>
              <a:gd name="connsiteY21" fmla="*/ 168442 h 529392"/>
              <a:gd name="connsiteX22" fmla="*/ 1515979 w 2009274"/>
              <a:gd name="connsiteY22" fmla="*/ 192505 h 529392"/>
              <a:gd name="connsiteX23" fmla="*/ 1588169 w 2009274"/>
              <a:gd name="connsiteY23" fmla="*/ 252663 h 529392"/>
              <a:gd name="connsiteX24" fmla="*/ 1636295 w 2009274"/>
              <a:gd name="connsiteY24" fmla="*/ 264695 h 529392"/>
              <a:gd name="connsiteX25" fmla="*/ 1672390 w 2009274"/>
              <a:gd name="connsiteY25" fmla="*/ 276726 h 529392"/>
              <a:gd name="connsiteX26" fmla="*/ 1660358 w 2009274"/>
              <a:gd name="connsiteY26" fmla="*/ 336884 h 529392"/>
              <a:gd name="connsiteX27" fmla="*/ 1624264 w 2009274"/>
              <a:gd name="connsiteY27" fmla="*/ 348916 h 529392"/>
              <a:gd name="connsiteX28" fmla="*/ 1648327 w 2009274"/>
              <a:gd name="connsiteY28" fmla="*/ 397042 h 529392"/>
              <a:gd name="connsiteX29" fmla="*/ 1756611 w 2009274"/>
              <a:gd name="connsiteY29" fmla="*/ 457200 h 529392"/>
              <a:gd name="connsiteX30" fmla="*/ 1780674 w 2009274"/>
              <a:gd name="connsiteY30" fmla="*/ 493295 h 529392"/>
              <a:gd name="connsiteX31" fmla="*/ 1828800 w 2009274"/>
              <a:gd name="connsiteY31" fmla="*/ 505326 h 529392"/>
              <a:gd name="connsiteX32" fmla="*/ 1900990 w 2009274"/>
              <a:gd name="connsiteY32" fmla="*/ 517358 h 529392"/>
              <a:gd name="connsiteX33" fmla="*/ 2009274 w 2009274"/>
              <a:gd name="connsiteY33" fmla="*/ 529390 h 5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09274" h="529392">
                <a:moveTo>
                  <a:pt x="0" y="192505"/>
                </a:moveTo>
                <a:cubicBezTo>
                  <a:pt x="24063" y="196516"/>
                  <a:pt x="47795" y="204537"/>
                  <a:pt x="72190" y="204537"/>
                </a:cubicBezTo>
                <a:cubicBezTo>
                  <a:pt x="127487" y="204537"/>
                  <a:pt x="148058" y="195289"/>
                  <a:pt x="192506" y="180474"/>
                </a:cubicBezTo>
                <a:cubicBezTo>
                  <a:pt x="204537" y="172453"/>
                  <a:pt x="217309" y="165444"/>
                  <a:pt x="228600" y="156411"/>
                </a:cubicBezTo>
                <a:cubicBezTo>
                  <a:pt x="237458" y="149324"/>
                  <a:pt x="241345" y="133102"/>
                  <a:pt x="252664" y="132347"/>
                </a:cubicBezTo>
                <a:cubicBezTo>
                  <a:pt x="304839" y="128869"/>
                  <a:pt x="356937" y="140368"/>
                  <a:pt x="409074" y="144379"/>
                </a:cubicBezTo>
                <a:cubicBezTo>
                  <a:pt x="433137" y="140368"/>
                  <a:pt x="457342" y="137131"/>
                  <a:pt x="481264" y="132347"/>
                </a:cubicBezTo>
                <a:cubicBezTo>
                  <a:pt x="497479" y="129104"/>
                  <a:pt x="516478" y="130646"/>
                  <a:pt x="529390" y="120316"/>
                </a:cubicBezTo>
                <a:cubicBezTo>
                  <a:pt x="621059" y="46982"/>
                  <a:pt x="453767" y="113439"/>
                  <a:pt x="577516" y="72190"/>
                </a:cubicBezTo>
                <a:cubicBezTo>
                  <a:pt x="601579" y="80211"/>
                  <a:pt x="624385" y="94764"/>
                  <a:pt x="649706" y="96253"/>
                </a:cubicBezTo>
                <a:cubicBezTo>
                  <a:pt x="894478" y="110651"/>
                  <a:pt x="786285" y="101488"/>
                  <a:pt x="974558" y="120316"/>
                </a:cubicBezTo>
                <a:cubicBezTo>
                  <a:pt x="1010653" y="128337"/>
                  <a:pt x="1045976" y="141543"/>
                  <a:pt x="1082843" y="144379"/>
                </a:cubicBezTo>
                <a:cubicBezTo>
                  <a:pt x="1099330" y="145647"/>
                  <a:pt x="1121048" y="145576"/>
                  <a:pt x="1130969" y="132347"/>
                </a:cubicBezTo>
                <a:cubicBezTo>
                  <a:pt x="1138578" y="122201"/>
                  <a:pt x="1122421" y="108447"/>
                  <a:pt x="1118937" y="96253"/>
                </a:cubicBezTo>
                <a:cubicBezTo>
                  <a:pt x="1114394" y="80353"/>
                  <a:pt x="1119461" y="58888"/>
                  <a:pt x="1106906" y="48126"/>
                </a:cubicBezTo>
                <a:cubicBezTo>
                  <a:pt x="1087648" y="31619"/>
                  <a:pt x="1034716" y="24063"/>
                  <a:pt x="1034716" y="24063"/>
                </a:cubicBezTo>
                <a:cubicBezTo>
                  <a:pt x="1071935" y="11657"/>
                  <a:pt x="1100655" y="0"/>
                  <a:pt x="1143000" y="0"/>
                </a:cubicBezTo>
                <a:cubicBezTo>
                  <a:pt x="1197275" y="0"/>
                  <a:pt x="1207864" y="11657"/>
                  <a:pt x="1251285" y="24063"/>
                </a:cubicBezTo>
                <a:cubicBezTo>
                  <a:pt x="1267185" y="28606"/>
                  <a:pt x="1283369" y="32084"/>
                  <a:pt x="1299411" y="36095"/>
                </a:cubicBezTo>
                <a:cubicBezTo>
                  <a:pt x="1303422" y="60158"/>
                  <a:pt x="1303729" y="85141"/>
                  <a:pt x="1311443" y="108284"/>
                </a:cubicBezTo>
                <a:cubicBezTo>
                  <a:pt x="1327487" y="156415"/>
                  <a:pt x="1348710" y="148585"/>
                  <a:pt x="1395664" y="156411"/>
                </a:cubicBezTo>
                <a:cubicBezTo>
                  <a:pt x="1423637" y="161073"/>
                  <a:pt x="1451811" y="164432"/>
                  <a:pt x="1479885" y="168442"/>
                </a:cubicBezTo>
                <a:cubicBezTo>
                  <a:pt x="1491916" y="176463"/>
                  <a:pt x="1504871" y="183248"/>
                  <a:pt x="1515979" y="192505"/>
                </a:cubicBezTo>
                <a:cubicBezTo>
                  <a:pt x="1546589" y="218014"/>
                  <a:pt x="1551267" y="236848"/>
                  <a:pt x="1588169" y="252663"/>
                </a:cubicBezTo>
                <a:cubicBezTo>
                  <a:pt x="1603368" y="259177"/>
                  <a:pt x="1620395" y="260152"/>
                  <a:pt x="1636295" y="264695"/>
                </a:cubicBezTo>
                <a:cubicBezTo>
                  <a:pt x="1648489" y="268179"/>
                  <a:pt x="1660358" y="272716"/>
                  <a:pt x="1672390" y="276726"/>
                </a:cubicBezTo>
                <a:cubicBezTo>
                  <a:pt x="1668379" y="296779"/>
                  <a:pt x="1671701" y="319869"/>
                  <a:pt x="1660358" y="336884"/>
                </a:cubicBezTo>
                <a:cubicBezTo>
                  <a:pt x="1653323" y="347436"/>
                  <a:pt x="1626751" y="336480"/>
                  <a:pt x="1624264" y="348916"/>
                </a:cubicBezTo>
                <a:cubicBezTo>
                  <a:pt x="1620747" y="366503"/>
                  <a:pt x="1635645" y="384360"/>
                  <a:pt x="1648327" y="397042"/>
                </a:cubicBezTo>
                <a:cubicBezTo>
                  <a:pt x="1689700" y="438415"/>
                  <a:pt x="1711221" y="442071"/>
                  <a:pt x="1756611" y="457200"/>
                </a:cubicBezTo>
                <a:cubicBezTo>
                  <a:pt x="1764632" y="469232"/>
                  <a:pt x="1768642" y="485274"/>
                  <a:pt x="1780674" y="493295"/>
                </a:cubicBezTo>
                <a:cubicBezTo>
                  <a:pt x="1794433" y="502467"/>
                  <a:pt x="1812585" y="502083"/>
                  <a:pt x="1828800" y="505326"/>
                </a:cubicBezTo>
                <a:cubicBezTo>
                  <a:pt x="1852722" y="510110"/>
                  <a:pt x="1876840" y="513908"/>
                  <a:pt x="1900990" y="517358"/>
                </a:cubicBezTo>
                <a:cubicBezTo>
                  <a:pt x="1988693" y="529887"/>
                  <a:pt x="1966463" y="529390"/>
                  <a:pt x="2009274" y="5293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Freeform 21"/>
          <p:cNvSpPr/>
          <p:nvPr/>
        </p:nvSpPr>
        <p:spPr>
          <a:xfrm>
            <a:off x="1937846" y="3252934"/>
            <a:ext cx="389019" cy="1648327"/>
          </a:xfrm>
          <a:custGeom>
            <a:avLst/>
            <a:gdLst>
              <a:gd name="connsiteX0" fmla="*/ 191743 w 389019"/>
              <a:gd name="connsiteY0" fmla="*/ 1648327 h 1648327"/>
              <a:gd name="connsiteX1" fmla="*/ 203775 w 389019"/>
              <a:gd name="connsiteY1" fmla="*/ 1431758 h 1648327"/>
              <a:gd name="connsiteX2" fmla="*/ 251901 w 389019"/>
              <a:gd name="connsiteY2" fmla="*/ 1407695 h 1648327"/>
              <a:gd name="connsiteX3" fmla="*/ 372217 w 389019"/>
              <a:gd name="connsiteY3" fmla="*/ 1395663 h 1648327"/>
              <a:gd name="connsiteX4" fmla="*/ 372217 w 389019"/>
              <a:gd name="connsiteY4" fmla="*/ 1215190 h 1648327"/>
              <a:gd name="connsiteX5" fmla="*/ 360186 w 389019"/>
              <a:gd name="connsiteY5" fmla="*/ 1179095 h 1648327"/>
              <a:gd name="connsiteX6" fmla="*/ 324091 w 389019"/>
              <a:gd name="connsiteY6" fmla="*/ 1155032 h 1648327"/>
              <a:gd name="connsiteX7" fmla="*/ 312059 w 389019"/>
              <a:gd name="connsiteY7" fmla="*/ 1106906 h 1648327"/>
              <a:gd name="connsiteX8" fmla="*/ 275965 w 389019"/>
              <a:gd name="connsiteY8" fmla="*/ 1046748 h 1648327"/>
              <a:gd name="connsiteX9" fmla="*/ 263933 w 389019"/>
              <a:gd name="connsiteY9" fmla="*/ 998621 h 1648327"/>
              <a:gd name="connsiteX10" fmla="*/ 215807 w 389019"/>
              <a:gd name="connsiteY10" fmla="*/ 986590 h 1648327"/>
              <a:gd name="connsiteX11" fmla="*/ 107522 w 389019"/>
              <a:gd name="connsiteY11" fmla="*/ 974558 h 1648327"/>
              <a:gd name="connsiteX12" fmla="*/ 59396 w 389019"/>
              <a:gd name="connsiteY12" fmla="*/ 372979 h 1648327"/>
              <a:gd name="connsiteX13" fmla="*/ 47365 w 389019"/>
              <a:gd name="connsiteY13" fmla="*/ 300790 h 1648327"/>
              <a:gd name="connsiteX14" fmla="*/ 155649 w 389019"/>
              <a:gd name="connsiteY14" fmla="*/ 240632 h 1648327"/>
              <a:gd name="connsiteX15" fmla="*/ 131586 w 389019"/>
              <a:gd name="connsiteY15" fmla="*/ 144379 h 1648327"/>
              <a:gd name="connsiteX16" fmla="*/ 143617 w 389019"/>
              <a:gd name="connsiteY16" fmla="*/ 36095 h 1648327"/>
              <a:gd name="connsiteX17" fmla="*/ 155649 w 389019"/>
              <a:gd name="connsiteY17" fmla="*/ 0 h 164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9019" h="1648327">
                <a:moveTo>
                  <a:pt x="191743" y="1648327"/>
                </a:moveTo>
                <a:cubicBezTo>
                  <a:pt x="195754" y="1576137"/>
                  <a:pt x="186239" y="1501900"/>
                  <a:pt x="203775" y="1431758"/>
                </a:cubicBezTo>
                <a:cubicBezTo>
                  <a:pt x="208125" y="1414358"/>
                  <a:pt x="234364" y="1411453"/>
                  <a:pt x="251901" y="1407695"/>
                </a:cubicBezTo>
                <a:cubicBezTo>
                  <a:pt x="291312" y="1399250"/>
                  <a:pt x="332112" y="1399674"/>
                  <a:pt x="372217" y="1395663"/>
                </a:cubicBezTo>
                <a:cubicBezTo>
                  <a:pt x="398049" y="1318172"/>
                  <a:pt x="390910" y="1355386"/>
                  <a:pt x="372217" y="1215190"/>
                </a:cubicBezTo>
                <a:cubicBezTo>
                  <a:pt x="370541" y="1202619"/>
                  <a:pt x="368109" y="1188998"/>
                  <a:pt x="360186" y="1179095"/>
                </a:cubicBezTo>
                <a:cubicBezTo>
                  <a:pt x="351153" y="1167803"/>
                  <a:pt x="336123" y="1163053"/>
                  <a:pt x="324091" y="1155032"/>
                </a:cubicBezTo>
                <a:cubicBezTo>
                  <a:pt x="320080" y="1138990"/>
                  <a:pt x="319454" y="1121696"/>
                  <a:pt x="312059" y="1106906"/>
                </a:cubicBezTo>
                <a:cubicBezTo>
                  <a:pt x="261665" y="1006119"/>
                  <a:pt x="310995" y="1169353"/>
                  <a:pt x="275965" y="1046748"/>
                </a:cubicBezTo>
                <a:cubicBezTo>
                  <a:pt x="271422" y="1030848"/>
                  <a:pt x="275626" y="1010314"/>
                  <a:pt x="263933" y="998621"/>
                </a:cubicBezTo>
                <a:cubicBezTo>
                  <a:pt x="252241" y="986929"/>
                  <a:pt x="232150" y="989104"/>
                  <a:pt x="215807" y="986590"/>
                </a:cubicBezTo>
                <a:cubicBezTo>
                  <a:pt x="179912" y="981068"/>
                  <a:pt x="143617" y="978569"/>
                  <a:pt x="107522" y="974558"/>
                </a:cubicBezTo>
                <a:cubicBezTo>
                  <a:pt x="-115670" y="900163"/>
                  <a:pt x="81413" y="978448"/>
                  <a:pt x="59396" y="372979"/>
                </a:cubicBezTo>
                <a:cubicBezTo>
                  <a:pt x="58510" y="348600"/>
                  <a:pt x="51375" y="324853"/>
                  <a:pt x="47365" y="300790"/>
                </a:cubicBezTo>
                <a:cubicBezTo>
                  <a:pt x="155921" y="273651"/>
                  <a:pt x="133159" y="308101"/>
                  <a:pt x="155649" y="240632"/>
                </a:cubicBezTo>
                <a:cubicBezTo>
                  <a:pt x="147628" y="208548"/>
                  <a:pt x="127934" y="177248"/>
                  <a:pt x="131586" y="144379"/>
                </a:cubicBezTo>
                <a:cubicBezTo>
                  <a:pt x="135596" y="108284"/>
                  <a:pt x="137647" y="71918"/>
                  <a:pt x="143617" y="36095"/>
                </a:cubicBezTo>
                <a:cubicBezTo>
                  <a:pt x="145702" y="23585"/>
                  <a:pt x="155649" y="0"/>
                  <a:pt x="15564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Freeform 22"/>
          <p:cNvSpPr/>
          <p:nvPr/>
        </p:nvSpPr>
        <p:spPr>
          <a:xfrm>
            <a:off x="2646947" y="1448197"/>
            <a:ext cx="1503948" cy="337083"/>
          </a:xfrm>
          <a:custGeom>
            <a:avLst/>
            <a:gdLst>
              <a:gd name="connsiteX0" fmla="*/ 0 w 1503948"/>
              <a:gd name="connsiteY0" fmla="*/ 36095 h 337083"/>
              <a:gd name="connsiteX1" fmla="*/ 60158 w 1503948"/>
              <a:gd name="connsiteY1" fmla="*/ 72190 h 337083"/>
              <a:gd name="connsiteX2" fmla="*/ 144379 w 1503948"/>
              <a:gd name="connsiteY2" fmla="*/ 168443 h 337083"/>
              <a:gd name="connsiteX3" fmla="*/ 228600 w 1503948"/>
              <a:gd name="connsiteY3" fmla="*/ 192506 h 337083"/>
              <a:gd name="connsiteX4" fmla="*/ 276727 w 1503948"/>
              <a:gd name="connsiteY4" fmla="*/ 180474 h 337083"/>
              <a:gd name="connsiteX5" fmla="*/ 336885 w 1503948"/>
              <a:gd name="connsiteY5" fmla="*/ 132348 h 337083"/>
              <a:gd name="connsiteX6" fmla="*/ 481264 w 1503948"/>
              <a:gd name="connsiteY6" fmla="*/ 156411 h 337083"/>
              <a:gd name="connsiteX7" fmla="*/ 529390 w 1503948"/>
              <a:gd name="connsiteY7" fmla="*/ 168443 h 337083"/>
              <a:gd name="connsiteX8" fmla="*/ 613611 w 1503948"/>
              <a:gd name="connsiteY8" fmla="*/ 180474 h 337083"/>
              <a:gd name="connsiteX9" fmla="*/ 673769 w 1503948"/>
              <a:gd name="connsiteY9" fmla="*/ 264695 h 337083"/>
              <a:gd name="connsiteX10" fmla="*/ 673769 w 1503948"/>
              <a:gd name="connsiteY10" fmla="*/ 264695 h 337083"/>
              <a:gd name="connsiteX11" fmla="*/ 709864 w 1503948"/>
              <a:gd name="connsiteY11" fmla="*/ 288758 h 337083"/>
              <a:gd name="connsiteX12" fmla="*/ 721895 w 1503948"/>
              <a:gd name="connsiteY12" fmla="*/ 324853 h 337083"/>
              <a:gd name="connsiteX13" fmla="*/ 806116 w 1503948"/>
              <a:gd name="connsiteY13" fmla="*/ 324853 h 337083"/>
              <a:gd name="connsiteX14" fmla="*/ 818148 w 1503948"/>
              <a:gd name="connsiteY14" fmla="*/ 276727 h 337083"/>
              <a:gd name="connsiteX15" fmla="*/ 866274 w 1503948"/>
              <a:gd name="connsiteY15" fmla="*/ 252664 h 337083"/>
              <a:gd name="connsiteX16" fmla="*/ 890337 w 1503948"/>
              <a:gd name="connsiteY16" fmla="*/ 216569 h 337083"/>
              <a:gd name="connsiteX17" fmla="*/ 902369 w 1503948"/>
              <a:gd name="connsiteY17" fmla="*/ 168443 h 337083"/>
              <a:gd name="connsiteX18" fmla="*/ 1010653 w 1503948"/>
              <a:gd name="connsiteY18" fmla="*/ 192506 h 337083"/>
              <a:gd name="connsiteX19" fmla="*/ 1155032 w 1503948"/>
              <a:gd name="connsiteY19" fmla="*/ 156411 h 337083"/>
              <a:gd name="connsiteX20" fmla="*/ 1167064 w 1503948"/>
              <a:gd name="connsiteY20" fmla="*/ 120316 h 337083"/>
              <a:gd name="connsiteX21" fmla="*/ 1203158 w 1503948"/>
              <a:gd name="connsiteY21" fmla="*/ 108285 h 337083"/>
              <a:gd name="connsiteX22" fmla="*/ 1311442 w 1503948"/>
              <a:gd name="connsiteY22" fmla="*/ 96253 h 337083"/>
              <a:gd name="connsiteX23" fmla="*/ 1335506 w 1503948"/>
              <a:gd name="connsiteY23" fmla="*/ 72190 h 337083"/>
              <a:gd name="connsiteX24" fmla="*/ 1383632 w 1503948"/>
              <a:gd name="connsiteY24" fmla="*/ 12032 h 337083"/>
              <a:gd name="connsiteX25" fmla="*/ 1503948 w 1503948"/>
              <a:gd name="connsiteY25" fmla="*/ 0 h 33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03948" h="337083">
                <a:moveTo>
                  <a:pt x="0" y="36095"/>
                </a:moveTo>
                <a:cubicBezTo>
                  <a:pt x="20053" y="48127"/>
                  <a:pt x="42403" y="56971"/>
                  <a:pt x="60158" y="72190"/>
                </a:cubicBezTo>
                <a:cubicBezTo>
                  <a:pt x="97753" y="104415"/>
                  <a:pt x="78308" y="151926"/>
                  <a:pt x="144379" y="168443"/>
                </a:cubicBezTo>
                <a:cubicBezTo>
                  <a:pt x="204810" y="183550"/>
                  <a:pt x="176819" y="175245"/>
                  <a:pt x="228600" y="192506"/>
                </a:cubicBezTo>
                <a:cubicBezTo>
                  <a:pt x="244642" y="188495"/>
                  <a:pt x="261528" y="186988"/>
                  <a:pt x="276727" y="180474"/>
                </a:cubicBezTo>
                <a:cubicBezTo>
                  <a:pt x="303286" y="169092"/>
                  <a:pt x="317481" y="151751"/>
                  <a:pt x="336885" y="132348"/>
                </a:cubicBezTo>
                <a:cubicBezTo>
                  <a:pt x="417485" y="159214"/>
                  <a:pt x="331588" y="133383"/>
                  <a:pt x="481264" y="156411"/>
                </a:cubicBezTo>
                <a:cubicBezTo>
                  <a:pt x="497607" y="158925"/>
                  <a:pt x="513121" y="165485"/>
                  <a:pt x="529390" y="168443"/>
                </a:cubicBezTo>
                <a:cubicBezTo>
                  <a:pt x="557291" y="173516"/>
                  <a:pt x="585537" y="176464"/>
                  <a:pt x="613611" y="180474"/>
                </a:cubicBezTo>
                <a:cubicBezTo>
                  <a:pt x="673769" y="200527"/>
                  <a:pt x="645695" y="180474"/>
                  <a:pt x="673769" y="264695"/>
                </a:cubicBezTo>
                <a:lnTo>
                  <a:pt x="673769" y="264695"/>
                </a:lnTo>
                <a:lnTo>
                  <a:pt x="709864" y="288758"/>
                </a:lnTo>
                <a:cubicBezTo>
                  <a:pt x="713874" y="300790"/>
                  <a:pt x="712927" y="315885"/>
                  <a:pt x="721895" y="324853"/>
                </a:cubicBezTo>
                <a:cubicBezTo>
                  <a:pt x="746060" y="349019"/>
                  <a:pt x="781694" y="330959"/>
                  <a:pt x="806116" y="324853"/>
                </a:cubicBezTo>
                <a:cubicBezTo>
                  <a:pt x="810127" y="308811"/>
                  <a:pt x="807562" y="289430"/>
                  <a:pt x="818148" y="276727"/>
                </a:cubicBezTo>
                <a:cubicBezTo>
                  <a:pt x="829630" y="262949"/>
                  <a:pt x="852496" y="264146"/>
                  <a:pt x="866274" y="252664"/>
                </a:cubicBezTo>
                <a:cubicBezTo>
                  <a:pt x="877383" y="243407"/>
                  <a:pt x="882316" y="228601"/>
                  <a:pt x="890337" y="216569"/>
                </a:cubicBezTo>
                <a:cubicBezTo>
                  <a:pt x="894348" y="200527"/>
                  <a:pt x="887579" y="175838"/>
                  <a:pt x="902369" y="168443"/>
                </a:cubicBezTo>
                <a:cubicBezTo>
                  <a:pt x="907463" y="165896"/>
                  <a:pt x="1000325" y="189924"/>
                  <a:pt x="1010653" y="192506"/>
                </a:cubicBezTo>
                <a:cubicBezTo>
                  <a:pt x="1048005" y="188356"/>
                  <a:pt x="1122685" y="196845"/>
                  <a:pt x="1155032" y="156411"/>
                </a:cubicBezTo>
                <a:cubicBezTo>
                  <a:pt x="1162955" y="146508"/>
                  <a:pt x="1158096" y="129284"/>
                  <a:pt x="1167064" y="120316"/>
                </a:cubicBezTo>
                <a:cubicBezTo>
                  <a:pt x="1176032" y="111348"/>
                  <a:pt x="1190648" y="110370"/>
                  <a:pt x="1203158" y="108285"/>
                </a:cubicBezTo>
                <a:cubicBezTo>
                  <a:pt x="1238981" y="102315"/>
                  <a:pt x="1275347" y="100264"/>
                  <a:pt x="1311442" y="96253"/>
                </a:cubicBezTo>
                <a:cubicBezTo>
                  <a:pt x="1319463" y="88232"/>
                  <a:pt x="1329670" y="81917"/>
                  <a:pt x="1335506" y="72190"/>
                </a:cubicBezTo>
                <a:cubicBezTo>
                  <a:pt x="1355109" y="39518"/>
                  <a:pt x="1333564" y="23586"/>
                  <a:pt x="1383632" y="12032"/>
                </a:cubicBezTo>
                <a:cubicBezTo>
                  <a:pt x="1422905" y="2969"/>
                  <a:pt x="1503948" y="0"/>
                  <a:pt x="1503948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TextBox 23"/>
          <p:cNvSpPr txBox="1"/>
          <p:nvPr/>
        </p:nvSpPr>
        <p:spPr>
          <a:xfrm rot="1025331">
            <a:off x="5541397" y="2112112"/>
            <a:ext cx="73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Drava</a:t>
            </a:r>
            <a:endParaRPr lang="hr-HR" b="1" dirty="0"/>
          </a:p>
        </p:txBody>
      </p:sp>
      <p:sp>
        <p:nvSpPr>
          <p:cNvPr id="25" name="TextBox 24"/>
          <p:cNvSpPr txBox="1"/>
          <p:nvPr/>
        </p:nvSpPr>
        <p:spPr>
          <a:xfrm rot="3499738">
            <a:off x="7551560" y="2572021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Dunav</a:t>
            </a:r>
            <a:endParaRPr lang="hr-HR" b="1" dirty="0"/>
          </a:p>
        </p:txBody>
      </p:sp>
      <p:sp>
        <p:nvSpPr>
          <p:cNvPr id="26" name="TextBox 25"/>
          <p:cNvSpPr txBox="1"/>
          <p:nvPr/>
        </p:nvSpPr>
        <p:spPr>
          <a:xfrm rot="1025331">
            <a:off x="3498495" y="628039"/>
            <a:ext cx="7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Mura</a:t>
            </a:r>
            <a:endParaRPr lang="hr-HR" b="1" dirty="0"/>
          </a:p>
        </p:txBody>
      </p:sp>
      <p:sp>
        <p:nvSpPr>
          <p:cNvPr id="27" name="TextBox 26"/>
          <p:cNvSpPr txBox="1"/>
          <p:nvPr/>
        </p:nvSpPr>
        <p:spPr>
          <a:xfrm rot="1025331">
            <a:off x="3591696" y="3211986"/>
            <a:ext cx="6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Sava</a:t>
            </a:r>
            <a:endParaRPr lang="hr-HR" b="1" dirty="0"/>
          </a:p>
        </p:txBody>
      </p:sp>
      <p:sp>
        <p:nvSpPr>
          <p:cNvPr id="28" name="TextBox 27"/>
          <p:cNvSpPr txBox="1"/>
          <p:nvPr/>
        </p:nvSpPr>
        <p:spPr>
          <a:xfrm rot="19252306">
            <a:off x="2920566" y="42238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Una</a:t>
            </a:r>
            <a:endParaRPr lang="hr-HR" b="1" dirty="0"/>
          </a:p>
        </p:txBody>
      </p:sp>
      <p:sp>
        <p:nvSpPr>
          <p:cNvPr id="29" name="TextBox 28"/>
          <p:cNvSpPr txBox="1"/>
          <p:nvPr/>
        </p:nvSpPr>
        <p:spPr>
          <a:xfrm rot="16350809">
            <a:off x="1417468" y="3671488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Korana</a:t>
            </a:r>
            <a:endParaRPr lang="hr-HR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46798" y="2602363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Kupa</a:t>
            </a:r>
            <a:endParaRPr lang="hr-HR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45721" y="36271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Bosut</a:t>
            </a:r>
            <a:endParaRPr lang="hr-HR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684284" y="160061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Bednja</a:t>
            </a:r>
            <a:endParaRPr lang="hr-HR" b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528392" y="4732402"/>
            <a:ext cx="5724128" cy="2125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b="1" dirty="0" smtClean="0">
                <a:solidFill>
                  <a:srgbClr val="FF0000"/>
                </a:solidFill>
              </a:rPr>
              <a:t>gusta riječna mreža</a:t>
            </a:r>
          </a:p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duge, široke i bogate vodom</a:t>
            </a:r>
          </a:p>
          <a:p>
            <a:r>
              <a:rPr lang="hr-HR" sz="2400" b="1" dirty="0" smtClean="0"/>
              <a:t>slaba hidroenergetska iskoristivost</a:t>
            </a:r>
          </a:p>
          <a:p>
            <a:r>
              <a:rPr lang="hr-HR" sz="2400" dirty="0" smtClean="0"/>
              <a:t>Dunav, Sava, Drava i Kupa su plovne</a:t>
            </a:r>
          </a:p>
          <a:p>
            <a:r>
              <a:rPr lang="hr-HR" sz="2400" b="1" dirty="0">
                <a:solidFill>
                  <a:srgbClr val="FF0000"/>
                </a:solidFill>
              </a:rPr>
              <a:t>močvare</a:t>
            </a:r>
            <a:r>
              <a:rPr lang="hr-HR" sz="2400" dirty="0"/>
              <a:t> – Lonjsko polje i Kopački </a:t>
            </a:r>
            <a:r>
              <a:rPr lang="hr-HR" sz="2400" dirty="0" smtClean="0"/>
              <a:t>rit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926357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80339" y="3369844"/>
            <a:ext cx="4985237" cy="34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67944" y="102226"/>
            <a:ext cx="4997632" cy="323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87476"/>
            <a:ext cx="3855800" cy="50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8387" y="2963596"/>
            <a:ext cx="737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Drava</a:t>
            </a:r>
            <a:endParaRPr lang="hr-H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05590" y="6440643"/>
            <a:ext cx="27599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Sava kod Slavonskog Broda</a:t>
            </a:r>
            <a:endParaRPr lang="hr-H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037" y="4787860"/>
            <a:ext cx="18418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Meandri na Dravi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760921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4847" y="548680"/>
            <a:ext cx="8834306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970548"/>
            <a:ext cx="7969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Dunav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420437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kupa-kod-broda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92" y="56656"/>
            <a:ext cx="4508434" cy="582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1397" y="836712"/>
            <a:ext cx="4437180" cy="590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5517196"/>
            <a:ext cx="1680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Gornji tok Kupe</a:t>
            </a:r>
            <a:endParaRPr lang="hr-H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1397" y="6374217"/>
            <a:ext cx="15969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Donji tok Kupe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351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Rijeke jadranskog slijeva</a:t>
            </a:r>
            <a:endParaRPr lang="hr-HR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89547"/>
            <a:ext cx="6623720" cy="626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603" y="620688"/>
            <a:ext cx="5255568" cy="3384376"/>
          </a:xfrm>
        </p:spPr>
        <p:txBody>
          <a:bodyPr>
            <a:normAutofit/>
          </a:bodyPr>
          <a:lstStyle/>
          <a:p>
            <a:r>
              <a:rPr lang="hr-HR" sz="2400" dirty="0" smtClean="0"/>
              <a:t>rijeke su </a:t>
            </a:r>
            <a:r>
              <a:rPr lang="hr-HR" sz="2400" b="1" dirty="0" smtClean="0">
                <a:solidFill>
                  <a:srgbClr val="FF0000"/>
                </a:solidFill>
              </a:rPr>
              <a:t>kratke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i </a:t>
            </a:r>
            <a:r>
              <a:rPr lang="hr-HR" sz="2400" b="1" dirty="0" smtClean="0">
                <a:solidFill>
                  <a:srgbClr val="FF0000"/>
                </a:solidFill>
              </a:rPr>
              <a:t>uske</a:t>
            </a:r>
            <a:r>
              <a:rPr lang="hr-HR" sz="2400" dirty="0" smtClean="0">
                <a:solidFill>
                  <a:srgbClr val="FF0000"/>
                </a:solidFill>
              </a:rPr>
              <a:t> </a:t>
            </a:r>
            <a:r>
              <a:rPr lang="hr-HR" sz="2400" dirty="0" smtClean="0"/>
              <a:t>(osim Neretve)</a:t>
            </a:r>
          </a:p>
          <a:p>
            <a:r>
              <a:rPr lang="hr-HR" sz="2400" dirty="0" smtClean="0"/>
              <a:t>gotovo ne postoji površinska riječna mreža</a:t>
            </a:r>
          </a:p>
          <a:p>
            <a:r>
              <a:rPr lang="hr-HR" sz="2400" b="1" dirty="0" smtClean="0"/>
              <a:t>velika hidroenergetska iskoristivost</a:t>
            </a:r>
          </a:p>
          <a:p>
            <a:r>
              <a:rPr lang="hr-HR" sz="2400" b="1" dirty="0" smtClean="0">
                <a:solidFill>
                  <a:srgbClr val="FF0000"/>
                </a:solidFill>
              </a:rPr>
              <a:t>brojne ponornice</a:t>
            </a:r>
          </a:p>
          <a:p>
            <a:r>
              <a:rPr lang="hr-HR" sz="2400" dirty="0" smtClean="0"/>
              <a:t>rijeke jadranskog slijeva su: Neretva, </a:t>
            </a:r>
            <a:r>
              <a:rPr lang="hr-HR" sz="2400" dirty="0"/>
              <a:t>Cetina, </a:t>
            </a:r>
            <a:r>
              <a:rPr lang="hr-HR" sz="2400" dirty="0" smtClean="0"/>
              <a:t>Krka, </a:t>
            </a:r>
            <a:r>
              <a:rPr lang="hr-HR" sz="2400" dirty="0"/>
              <a:t>Zrmanja, </a:t>
            </a:r>
            <a:r>
              <a:rPr lang="hr-HR" sz="2400" dirty="0" smtClean="0"/>
              <a:t>Mirna, Raša, Gacka i Lika (ponornice)</a:t>
            </a:r>
          </a:p>
        </p:txBody>
      </p:sp>
      <p:sp>
        <p:nvSpPr>
          <p:cNvPr id="4" name="Freeform 3"/>
          <p:cNvSpPr/>
          <p:nvPr/>
        </p:nvSpPr>
        <p:spPr>
          <a:xfrm>
            <a:off x="5149643" y="5209674"/>
            <a:ext cx="372979" cy="505326"/>
          </a:xfrm>
          <a:custGeom>
            <a:avLst/>
            <a:gdLst>
              <a:gd name="connsiteX0" fmla="*/ 372979 w 372979"/>
              <a:gd name="connsiteY0" fmla="*/ 0 h 505326"/>
              <a:gd name="connsiteX1" fmla="*/ 312821 w 372979"/>
              <a:gd name="connsiteY1" fmla="*/ 48126 h 505326"/>
              <a:gd name="connsiteX2" fmla="*/ 288758 w 372979"/>
              <a:gd name="connsiteY2" fmla="*/ 144379 h 505326"/>
              <a:gd name="connsiteX3" fmla="*/ 240632 w 372979"/>
              <a:gd name="connsiteY3" fmla="*/ 216568 h 505326"/>
              <a:gd name="connsiteX4" fmla="*/ 228600 w 372979"/>
              <a:gd name="connsiteY4" fmla="*/ 421105 h 505326"/>
              <a:gd name="connsiteX5" fmla="*/ 144379 w 372979"/>
              <a:gd name="connsiteY5" fmla="*/ 433137 h 505326"/>
              <a:gd name="connsiteX6" fmla="*/ 132347 w 372979"/>
              <a:gd name="connsiteY6" fmla="*/ 505326 h 505326"/>
              <a:gd name="connsiteX7" fmla="*/ 0 w 372979"/>
              <a:gd name="connsiteY7" fmla="*/ 493294 h 50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979" h="505326">
                <a:moveTo>
                  <a:pt x="372979" y="0"/>
                </a:moveTo>
                <a:cubicBezTo>
                  <a:pt x="352926" y="16042"/>
                  <a:pt x="329533" y="28628"/>
                  <a:pt x="312821" y="48126"/>
                </a:cubicBezTo>
                <a:cubicBezTo>
                  <a:pt x="302742" y="59885"/>
                  <a:pt x="289700" y="142306"/>
                  <a:pt x="288758" y="144379"/>
                </a:cubicBezTo>
                <a:cubicBezTo>
                  <a:pt x="276791" y="170707"/>
                  <a:pt x="240632" y="216568"/>
                  <a:pt x="240632" y="216568"/>
                </a:cubicBezTo>
                <a:cubicBezTo>
                  <a:pt x="236621" y="284747"/>
                  <a:pt x="256338" y="358695"/>
                  <a:pt x="228600" y="421105"/>
                </a:cubicBezTo>
                <a:cubicBezTo>
                  <a:pt x="217082" y="447020"/>
                  <a:pt x="165721" y="414463"/>
                  <a:pt x="144379" y="433137"/>
                </a:cubicBezTo>
                <a:cubicBezTo>
                  <a:pt x="126020" y="449201"/>
                  <a:pt x="136358" y="481263"/>
                  <a:pt x="132347" y="505326"/>
                </a:cubicBezTo>
                <a:cubicBezTo>
                  <a:pt x="40378" y="489997"/>
                  <a:pt x="84553" y="493294"/>
                  <a:pt x="0" y="49329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TextBox 34"/>
          <p:cNvSpPr txBox="1"/>
          <p:nvPr/>
        </p:nvSpPr>
        <p:spPr>
          <a:xfrm>
            <a:off x="5390749" y="5435932"/>
            <a:ext cx="94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Neretva</a:t>
            </a:r>
            <a:endParaRPr lang="hr-HR" b="1" dirty="0"/>
          </a:p>
        </p:txBody>
      </p:sp>
      <p:sp>
        <p:nvSpPr>
          <p:cNvPr id="5" name="Freeform 4"/>
          <p:cNvSpPr/>
          <p:nvPr/>
        </p:nvSpPr>
        <p:spPr>
          <a:xfrm>
            <a:off x="3850232" y="3958389"/>
            <a:ext cx="493295" cy="847362"/>
          </a:xfrm>
          <a:custGeom>
            <a:avLst/>
            <a:gdLst>
              <a:gd name="connsiteX0" fmla="*/ 0 w 493295"/>
              <a:gd name="connsiteY0" fmla="*/ 0 h 847362"/>
              <a:gd name="connsiteX1" fmla="*/ 48127 w 493295"/>
              <a:gd name="connsiteY1" fmla="*/ 60158 h 847362"/>
              <a:gd name="connsiteX2" fmla="*/ 108285 w 493295"/>
              <a:gd name="connsiteY2" fmla="*/ 204537 h 847362"/>
              <a:gd name="connsiteX3" fmla="*/ 144379 w 493295"/>
              <a:gd name="connsiteY3" fmla="*/ 228600 h 847362"/>
              <a:gd name="connsiteX4" fmla="*/ 156411 w 493295"/>
              <a:gd name="connsiteY4" fmla="*/ 288758 h 847362"/>
              <a:gd name="connsiteX5" fmla="*/ 228600 w 493295"/>
              <a:gd name="connsiteY5" fmla="*/ 324853 h 847362"/>
              <a:gd name="connsiteX6" fmla="*/ 240632 w 493295"/>
              <a:gd name="connsiteY6" fmla="*/ 372979 h 847362"/>
              <a:gd name="connsiteX7" fmla="*/ 252664 w 493295"/>
              <a:gd name="connsiteY7" fmla="*/ 505327 h 847362"/>
              <a:gd name="connsiteX8" fmla="*/ 300790 w 493295"/>
              <a:gd name="connsiteY8" fmla="*/ 589548 h 847362"/>
              <a:gd name="connsiteX9" fmla="*/ 324853 w 493295"/>
              <a:gd name="connsiteY9" fmla="*/ 673769 h 847362"/>
              <a:gd name="connsiteX10" fmla="*/ 348916 w 493295"/>
              <a:gd name="connsiteY10" fmla="*/ 721895 h 847362"/>
              <a:gd name="connsiteX11" fmla="*/ 409074 w 493295"/>
              <a:gd name="connsiteY11" fmla="*/ 733927 h 847362"/>
              <a:gd name="connsiteX12" fmla="*/ 481264 w 493295"/>
              <a:gd name="connsiteY12" fmla="*/ 782053 h 847362"/>
              <a:gd name="connsiteX13" fmla="*/ 493295 w 493295"/>
              <a:gd name="connsiteY13" fmla="*/ 830179 h 847362"/>
              <a:gd name="connsiteX14" fmla="*/ 228600 w 493295"/>
              <a:gd name="connsiteY14" fmla="*/ 842211 h 8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3295" h="847362">
                <a:moveTo>
                  <a:pt x="0" y="0"/>
                </a:moveTo>
                <a:cubicBezTo>
                  <a:pt x="16042" y="20053"/>
                  <a:pt x="35830" y="37614"/>
                  <a:pt x="48127" y="60158"/>
                </a:cubicBezTo>
                <a:cubicBezTo>
                  <a:pt x="73256" y="106228"/>
                  <a:pt x="69167" y="165419"/>
                  <a:pt x="108285" y="204537"/>
                </a:cubicBezTo>
                <a:cubicBezTo>
                  <a:pt x="118510" y="214762"/>
                  <a:pt x="132348" y="220579"/>
                  <a:pt x="144379" y="228600"/>
                </a:cubicBezTo>
                <a:cubicBezTo>
                  <a:pt x="148390" y="248653"/>
                  <a:pt x="146265" y="271003"/>
                  <a:pt x="156411" y="288758"/>
                </a:cubicBezTo>
                <a:cubicBezTo>
                  <a:pt x="167388" y="307967"/>
                  <a:pt x="210071" y="318677"/>
                  <a:pt x="228600" y="324853"/>
                </a:cubicBezTo>
                <a:cubicBezTo>
                  <a:pt x="232611" y="340895"/>
                  <a:pt x="238447" y="356588"/>
                  <a:pt x="240632" y="372979"/>
                </a:cubicBezTo>
                <a:cubicBezTo>
                  <a:pt x="246487" y="416888"/>
                  <a:pt x="243976" y="461889"/>
                  <a:pt x="252664" y="505327"/>
                </a:cubicBezTo>
                <a:cubicBezTo>
                  <a:pt x="257025" y="527133"/>
                  <a:pt x="287876" y="570177"/>
                  <a:pt x="300790" y="589548"/>
                </a:cubicBezTo>
                <a:cubicBezTo>
                  <a:pt x="306897" y="613975"/>
                  <a:pt x="314495" y="649600"/>
                  <a:pt x="324853" y="673769"/>
                </a:cubicBezTo>
                <a:cubicBezTo>
                  <a:pt x="331918" y="690254"/>
                  <a:pt x="334321" y="711470"/>
                  <a:pt x="348916" y="721895"/>
                </a:cubicBezTo>
                <a:cubicBezTo>
                  <a:pt x="365557" y="733781"/>
                  <a:pt x="389021" y="729916"/>
                  <a:pt x="409074" y="733927"/>
                </a:cubicBezTo>
                <a:cubicBezTo>
                  <a:pt x="428611" y="743696"/>
                  <a:pt x="469016" y="757557"/>
                  <a:pt x="481264" y="782053"/>
                </a:cubicBezTo>
                <a:cubicBezTo>
                  <a:pt x="488659" y="796843"/>
                  <a:pt x="489285" y="814137"/>
                  <a:pt x="493295" y="830179"/>
                </a:cubicBezTo>
                <a:cubicBezTo>
                  <a:pt x="375135" y="859720"/>
                  <a:pt x="461705" y="842211"/>
                  <a:pt x="228600" y="84221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TextBox 35"/>
          <p:cNvSpPr txBox="1"/>
          <p:nvPr/>
        </p:nvSpPr>
        <p:spPr>
          <a:xfrm rot="3796902">
            <a:off x="3946623" y="418353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Cetina</a:t>
            </a:r>
            <a:endParaRPr lang="hr-HR" b="1" dirty="0"/>
          </a:p>
        </p:txBody>
      </p:sp>
      <p:sp>
        <p:nvSpPr>
          <p:cNvPr id="8" name="Freeform 7"/>
          <p:cNvSpPr/>
          <p:nvPr/>
        </p:nvSpPr>
        <p:spPr>
          <a:xfrm>
            <a:off x="2982781" y="3648639"/>
            <a:ext cx="584208" cy="605861"/>
          </a:xfrm>
          <a:custGeom>
            <a:avLst/>
            <a:gdLst>
              <a:gd name="connsiteX0" fmla="*/ 584208 w 584208"/>
              <a:gd name="connsiteY0" fmla="*/ 31186 h 605861"/>
              <a:gd name="connsiteX1" fmla="*/ 568333 w 584208"/>
              <a:gd name="connsiteY1" fmla="*/ 43886 h 605861"/>
              <a:gd name="connsiteX2" fmla="*/ 555633 w 584208"/>
              <a:gd name="connsiteY2" fmla="*/ 59761 h 605861"/>
              <a:gd name="connsiteX3" fmla="*/ 546108 w 584208"/>
              <a:gd name="connsiteY3" fmla="*/ 62936 h 605861"/>
              <a:gd name="connsiteX4" fmla="*/ 523883 w 584208"/>
              <a:gd name="connsiteY4" fmla="*/ 69286 h 605861"/>
              <a:gd name="connsiteX5" fmla="*/ 495308 w 584208"/>
              <a:gd name="connsiteY5" fmla="*/ 62936 h 605861"/>
              <a:gd name="connsiteX6" fmla="*/ 479433 w 584208"/>
              <a:gd name="connsiteY6" fmla="*/ 43886 h 605861"/>
              <a:gd name="connsiteX7" fmla="*/ 466733 w 584208"/>
              <a:gd name="connsiteY7" fmla="*/ 40711 h 605861"/>
              <a:gd name="connsiteX8" fmla="*/ 457208 w 584208"/>
              <a:gd name="connsiteY8" fmla="*/ 31186 h 605861"/>
              <a:gd name="connsiteX9" fmla="*/ 444508 w 584208"/>
              <a:gd name="connsiteY9" fmla="*/ 24836 h 605861"/>
              <a:gd name="connsiteX10" fmla="*/ 422283 w 584208"/>
              <a:gd name="connsiteY10" fmla="*/ 18486 h 605861"/>
              <a:gd name="connsiteX11" fmla="*/ 415933 w 584208"/>
              <a:gd name="connsiteY11" fmla="*/ 8961 h 605861"/>
              <a:gd name="connsiteX12" fmla="*/ 349258 w 584208"/>
              <a:gd name="connsiteY12" fmla="*/ 5786 h 605861"/>
              <a:gd name="connsiteX13" fmla="*/ 330208 w 584208"/>
              <a:gd name="connsiteY13" fmla="*/ 18486 h 605861"/>
              <a:gd name="connsiteX14" fmla="*/ 327033 w 584208"/>
              <a:gd name="connsiteY14" fmla="*/ 28011 h 605861"/>
              <a:gd name="connsiteX15" fmla="*/ 317508 w 584208"/>
              <a:gd name="connsiteY15" fmla="*/ 50236 h 605861"/>
              <a:gd name="connsiteX16" fmla="*/ 314333 w 584208"/>
              <a:gd name="connsiteY16" fmla="*/ 59761 h 605861"/>
              <a:gd name="connsiteX17" fmla="*/ 304808 w 584208"/>
              <a:gd name="connsiteY17" fmla="*/ 66111 h 605861"/>
              <a:gd name="connsiteX18" fmla="*/ 219083 w 584208"/>
              <a:gd name="connsiteY18" fmla="*/ 78811 h 605861"/>
              <a:gd name="connsiteX19" fmla="*/ 215908 w 584208"/>
              <a:gd name="connsiteY19" fmla="*/ 110561 h 605861"/>
              <a:gd name="connsiteX20" fmla="*/ 212733 w 584208"/>
              <a:gd name="connsiteY20" fmla="*/ 151836 h 605861"/>
              <a:gd name="connsiteX21" fmla="*/ 200033 w 584208"/>
              <a:gd name="connsiteY21" fmla="*/ 161361 h 605861"/>
              <a:gd name="connsiteX22" fmla="*/ 177808 w 584208"/>
              <a:gd name="connsiteY22" fmla="*/ 174061 h 605861"/>
              <a:gd name="connsiteX23" fmla="*/ 171458 w 584208"/>
              <a:gd name="connsiteY23" fmla="*/ 250261 h 605861"/>
              <a:gd name="connsiteX24" fmla="*/ 168283 w 584208"/>
              <a:gd name="connsiteY24" fmla="*/ 259786 h 605861"/>
              <a:gd name="connsiteX25" fmla="*/ 165108 w 584208"/>
              <a:gd name="connsiteY25" fmla="*/ 313761 h 605861"/>
              <a:gd name="connsiteX26" fmla="*/ 161933 w 584208"/>
              <a:gd name="connsiteY26" fmla="*/ 329636 h 605861"/>
              <a:gd name="connsiteX27" fmla="*/ 152408 w 584208"/>
              <a:gd name="connsiteY27" fmla="*/ 335986 h 605861"/>
              <a:gd name="connsiteX28" fmla="*/ 149233 w 584208"/>
              <a:gd name="connsiteY28" fmla="*/ 345511 h 605861"/>
              <a:gd name="connsiteX29" fmla="*/ 142883 w 584208"/>
              <a:gd name="connsiteY29" fmla="*/ 355036 h 605861"/>
              <a:gd name="connsiteX30" fmla="*/ 146058 w 584208"/>
              <a:gd name="connsiteY30" fmla="*/ 367736 h 605861"/>
              <a:gd name="connsiteX31" fmla="*/ 152408 w 584208"/>
              <a:gd name="connsiteY31" fmla="*/ 377261 h 605861"/>
              <a:gd name="connsiteX32" fmla="*/ 168283 w 584208"/>
              <a:gd name="connsiteY32" fmla="*/ 399486 h 605861"/>
              <a:gd name="connsiteX33" fmla="*/ 165108 w 584208"/>
              <a:gd name="connsiteY33" fmla="*/ 434411 h 605861"/>
              <a:gd name="connsiteX34" fmla="*/ 146058 w 584208"/>
              <a:gd name="connsiteY34" fmla="*/ 443936 h 605861"/>
              <a:gd name="connsiteX35" fmla="*/ 85733 w 584208"/>
              <a:gd name="connsiteY35" fmla="*/ 447111 h 605861"/>
              <a:gd name="connsiteX36" fmla="*/ 50808 w 584208"/>
              <a:gd name="connsiteY36" fmla="*/ 456636 h 605861"/>
              <a:gd name="connsiteX37" fmla="*/ 41283 w 584208"/>
              <a:gd name="connsiteY37" fmla="*/ 466161 h 605861"/>
              <a:gd name="connsiteX38" fmla="*/ 38108 w 584208"/>
              <a:gd name="connsiteY38" fmla="*/ 478861 h 605861"/>
              <a:gd name="connsiteX39" fmla="*/ 6358 w 584208"/>
              <a:gd name="connsiteY39" fmla="*/ 488386 h 605861"/>
              <a:gd name="connsiteX40" fmla="*/ 3183 w 584208"/>
              <a:gd name="connsiteY40" fmla="*/ 501086 h 605861"/>
              <a:gd name="connsiteX41" fmla="*/ 8 w 584208"/>
              <a:gd name="connsiteY41" fmla="*/ 510611 h 605861"/>
              <a:gd name="connsiteX42" fmla="*/ 3183 w 584208"/>
              <a:gd name="connsiteY42" fmla="*/ 551886 h 605861"/>
              <a:gd name="connsiteX43" fmla="*/ 15883 w 584208"/>
              <a:gd name="connsiteY43" fmla="*/ 570936 h 605861"/>
              <a:gd name="connsiteX44" fmla="*/ 25408 w 584208"/>
              <a:gd name="connsiteY44" fmla="*/ 593161 h 605861"/>
              <a:gd name="connsiteX45" fmla="*/ 34933 w 584208"/>
              <a:gd name="connsiteY45" fmla="*/ 599511 h 605861"/>
              <a:gd name="connsiteX46" fmla="*/ 22233 w 584208"/>
              <a:gd name="connsiteY46" fmla="*/ 605861 h 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4208" h="605861">
                <a:moveTo>
                  <a:pt x="584208" y="31186"/>
                </a:moveTo>
                <a:cubicBezTo>
                  <a:pt x="578916" y="35419"/>
                  <a:pt x="573125" y="39094"/>
                  <a:pt x="568333" y="43886"/>
                </a:cubicBezTo>
                <a:cubicBezTo>
                  <a:pt x="563541" y="48678"/>
                  <a:pt x="560778" y="55351"/>
                  <a:pt x="555633" y="59761"/>
                </a:cubicBezTo>
                <a:cubicBezTo>
                  <a:pt x="553092" y="61939"/>
                  <a:pt x="549326" y="62017"/>
                  <a:pt x="546108" y="62936"/>
                </a:cubicBezTo>
                <a:cubicBezTo>
                  <a:pt x="518201" y="70909"/>
                  <a:pt x="546721" y="61673"/>
                  <a:pt x="523883" y="69286"/>
                </a:cubicBezTo>
                <a:cubicBezTo>
                  <a:pt x="523688" y="69254"/>
                  <a:pt x="499422" y="66227"/>
                  <a:pt x="495308" y="62936"/>
                </a:cubicBezTo>
                <a:cubicBezTo>
                  <a:pt x="478870" y="49785"/>
                  <a:pt x="500596" y="55979"/>
                  <a:pt x="479433" y="43886"/>
                </a:cubicBezTo>
                <a:cubicBezTo>
                  <a:pt x="475644" y="41721"/>
                  <a:pt x="470966" y="41769"/>
                  <a:pt x="466733" y="40711"/>
                </a:cubicBezTo>
                <a:cubicBezTo>
                  <a:pt x="463558" y="37536"/>
                  <a:pt x="460862" y="33796"/>
                  <a:pt x="457208" y="31186"/>
                </a:cubicBezTo>
                <a:cubicBezTo>
                  <a:pt x="453357" y="28435"/>
                  <a:pt x="448858" y="26700"/>
                  <a:pt x="444508" y="24836"/>
                </a:cubicBezTo>
                <a:cubicBezTo>
                  <a:pt x="438131" y="22103"/>
                  <a:pt x="428728" y="20097"/>
                  <a:pt x="422283" y="18486"/>
                </a:cubicBezTo>
                <a:cubicBezTo>
                  <a:pt x="420166" y="15311"/>
                  <a:pt x="418631" y="11659"/>
                  <a:pt x="415933" y="8961"/>
                </a:cubicBezTo>
                <a:cubicBezTo>
                  <a:pt x="398554" y="-8418"/>
                  <a:pt x="370113" y="4627"/>
                  <a:pt x="349258" y="5786"/>
                </a:cubicBezTo>
                <a:cubicBezTo>
                  <a:pt x="329218" y="35846"/>
                  <a:pt x="359497" y="-4945"/>
                  <a:pt x="330208" y="18486"/>
                </a:cubicBezTo>
                <a:cubicBezTo>
                  <a:pt x="327595" y="20577"/>
                  <a:pt x="327952" y="24793"/>
                  <a:pt x="327033" y="28011"/>
                </a:cubicBezTo>
                <a:cubicBezTo>
                  <a:pt x="318223" y="58848"/>
                  <a:pt x="330397" y="24457"/>
                  <a:pt x="317508" y="50236"/>
                </a:cubicBezTo>
                <a:cubicBezTo>
                  <a:pt x="316011" y="53229"/>
                  <a:pt x="316424" y="57148"/>
                  <a:pt x="314333" y="59761"/>
                </a:cubicBezTo>
                <a:cubicBezTo>
                  <a:pt x="311949" y="62741"/>
                  <a:pt x="308295" y="64561"/>
                  <a:pt x="304808" y="66111"/>
                </a:cubicBezTo>
                <a:cubicBezTo>
                  <a:pt x="277379" y="78302"/>
                  <a:pt x="249727" y="75893"/>
                  <a:pt x="219083" y="78811"/>
                </a:cubicBezTo>
                <a:cubicBezTo>
                  <a:pt x="218025" y="89394"/>
                  <a:pt x="216829" y="99965"/>
                  <a:pt x="215908" y="110561"/>
                </a:cubicBezTo>
                <a:cubicBezTo>
                  <a:pt x="214713" y="124308"/>
                  <a:pt x="216849" y="138665"/>
                  <a:pt x="212733" y="151836"/>
                </a:cubicBezTo>
                <a:cubicBezTo>
                  <a:pt x="211155" y="156887"/>
                  <a:pt x="204339" y="158285"/>
                  <a:pt x="200033" y="161361"/>
                </a:cubicBezTo>
                <a:cubicBezTo>
                  <a:pt x="189562" y="168841"/>
                  <a:pt x="190210" y="167860"/>
                  <a:pt x="177808" y="174061"/>
                </a:cubicBezTo>
                <a:cubicBezTo>
                  <a:pt x="167095" y="206199"/>
                  <a:pt x="178126" y="170240"/>
                  <a:pt x="171458" y="250261"/>
                </a:cubicBezTo>
                <a:cubicBezTo>
                  <a:pt x="171180" y="253596"/>
                  <a:pt x="169341" y="256611"/>
                  <a:pt x="168283" y="259786"/>
                </a:cubicBezTo>
                <a:cubicBezTo>
                  <a:pt x="167225" y="277778"/>
                  <a:pt x="166740" y="295812"/>
                  <a:pt x="165108" y="313761"/>
                </a:cubicBezTo>
                <a:cubicBezTo>
                  <a:pt x="164619" y="319135"/>
                  <a:pt x="164610" y="324951"/>
                  <a:pt x="161933" y="329636"/>
                </a:cubicBezTo>
                <a:cubicBezTo>
                  <a:pt x="160040" y="332949"/>
                  <a:pt x="155583" y="333869"/>
                  <a:pt x="152408" y="335986"/>
                </a:cubicBezTo>
                <a:cubicBezTo>
                  <a:pt x="151350" y="339161"/>
                  <a:pt x="150730" y="342518"/>
                  <a:pt x="149233" y="345511"/>
                </a:cubicBezTo>
                <a:cubicBezTo>
                  <a:pt x="147526" y="348924"/>
                  <a:pt x="143423" y="351258"/>
                  <a:pt x="142883" y="355036"/>
                </a:cubicBezTo>
                <a:cubicBezTo>
                  <a:pt x="142266" y="359356"/>
                  <a:pt x="144339" y="363725"/>
                  <a:pt x="146058" y="367736"/>
                </a:cubicBezTo>
                <a:cubicBezTo>
                  <a:pt x="147561" y="371243"/>
                  <a:pt x="150190" y="374156"/>
                  <a:pt x="152408" y="377261"/>
                </a:cubicBezTo>
                <a:cubicBezTo>
                  <a:pt x="172099" y="404828"/>
                  <a:pt x="153318" y="377038"/>
                  <a:pt x="168283" y="399486"/>
                </a:cubicBezTo>
                <a:cubicBezTo>
                  <a:pt x="167225" y="411128"/>
                  <a:pt x="168546" y="423238"/>
                  <a:pt x="165108" y="434411"/>
                </a:cubicBezTo>
                <a:cubicBezTo>
                  <a:pt x="164015" y="437964"/>
                  <a:pt x="149366" y="443635"/>
                  <a:pt x="146058" y="443936"/>
                </a:cubicBezTo>
                <a:cubicBezTo>
                  <a:pt x="126005" y="445759"/>
                  <a:pt x="105841" y="446053"/>
                  <a:pt x="85733" y="447111"/>
                </a:cubicBezTo>
                <a:cubicBezTo>
                  <a:pt x="70321" y="449313"/>
                  <a:pt x="62929" y="447978"/>
                  <a:pt x="50808" y="456636"/>
                </a:cubicBezTo>
                <a:cubicBezTo>
                  <a:pt x="47154" y="459246"/>
                  <a:pt x="44458" y="462986"/>
                  <a:pt x="41283" y="466161"/>
                </a:cubicBezTo>
                <a:cubicBezTo>
                  <a:pt x="40225" y="470394"/>
                  <a:pt x="41421" y="476021"/>
                  <a:pt x="38108" y="478861"/>
                </a:cubicBezTo>
                <a:cubicBezTo>
                  <a:pt x="34925" y="481589"/>
                  <a:pt x="12509" y="486848"/>
                  <a:pt x="6358" y="488386"/>
                </a:cubicBezTo>
                <a:cubicBezTo>
                  <a:pt x="5300" y="492619"/>
                  <a:pt x="4382" y="496890"/>
                  <a:pt x="3183" y="501086"/>
                </a:cubicBezTo>
                <a:cubicBezTo>
                  <a:pt x="2264" y="504304"/>
                  <a:pt x="8" y="507264"/>
                  <a:pt x="8" y="510611"/>
                </a:cubicBezTo>
                <a:cubicBezTo>
                  <a:pt x="8" y="524410"/>
                  <a:pt x="-329" y="538541"/>
                  <a:pt x="3183" y="551886"/>
                </a:cubicBezTo>
                <a:cubicBezTo>
                  <a:pt x="5125" y="559266"/>
                  <a:pt x="13470" y="563696"/>
                  <a:pt x="15883" y="570936"/>
                </a:cubicBezTo>
                <a:cubicBezTo>
                  <a:pt x="18089" y="577553"/>
                  <a:pt x="21049" y="587930"/>
                  <a:pt x="25408" y="593161"/>
                </a:cubicBezTo>
                <a:cubicBezTo>
                  <a:pt x="27851" y="596092"/>
                  <a:pt x="31758" y="597394"/>
                  <a:pt x="34933" y="599511"/>
                </a:cubicBezTo>
                <a:cubicBezTo>
                  <a:pt x="23988" y="603159"/>
                  <a:pt x="27775" y="600319"/>
                  <a:pt x="22233" y="60586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TextBox 36"/>
          <p:cNvSpPr txBox="1"/>
          <p:nvPr/>
        </p:nvSpPr>
        <p:spPr>
          <a:xfrm rot="17651212">
            <a:off x="2743917" y="3627778"/>
            <a:ext cx="61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Krka</a:t>
            </a:r>
            <a:endParaRPr lang="hr-HR" b="1" dirty="0"/>
          </a:p>
        </p:txBody>
      </p:sp>
      <p:sp>
        <p:nvSpPr>
          <p:cNvPr id="9" name="Freeform 8"/>
          <p:cNvSpPr/>
          <p:nvPr/>
        </p:nvSpPr>
        <p:spPr>
          <a:xfrm>
            <a:off x="2658939" y="3308350"/>
            <a:ext cx="619125" cy="190500"/>
          </a:xfrm>
          <a:custGeom>
            <a:avLst/>
            <a:gdLst>
              <a:gd name="connsiteX0" fmla="*/ 603250 w 619125"/>
              <a:gd name="connsiteY0" fmla="*/ 0 h 190500"/>
              <a:gd name="connsiteX1" fmla="*/ 581025 w 619125"/>
              <a:gd name="connsiteY1" fmla="*/ 3175 h 190500"/>
              <a:gd name="connsiteX2" fmla="*/ 571500 w 619125"/>
              <a:gd name="connsiteY2" fmla="*/ 22225 h 190500"/>
              <a:gd name="connsiteX3" fmla="*/ 577850 w 619125"/>
              <a:gd name="connsiteY3" fmla="*/ 69850 h 190500"/>
              <a:gd name="connsiteX4" fmla="*/ 587375 w 619125"/>
              <a:gd name="connsiteY4" fmla="*/ 95250 h 190500"/>
              <a:gd name="connsiteX5" fmla="*/ 600075 w 619125"/>
              <a:gd name="connsiteY5" fmla="*/ 114300 h 190500"/>
              <a:gd name="connsiteX6" fmla="*/ 609600 w 619125"/>
              <a:gd name="connsiteY6" fmla="*/ 133350 h 190500"/>
              <a:gd name="connsiteX7" fmla="*/ 612775 w 619125"/>
              <a:gd name="connsiteY7" fmla="*/ 142875 h 190500"/>
              <a:gd name="connsiteX8" fmla="*/ 619125 w 619125"/>
              <a:gd name="connsiteY8" fmla="*/ 155575 h 190500"/>
              <a:gd name="connsiteX9" fmla="*/ 615950 w 619125"/>
              <a:gd name="connsiteY9" fmla="*/ 177800 h 190500"/>
              <a:gd name="connsiteX10" fmla="*/ 606425 w 619125"/>
              <a:gd name="connsiteY10" fmla="*/ 180975 h 190500"/>
              <a:gd name="connsiteX11" fmla="*/ 584200 w 619125"/>
              <a:gd name="connsiteY11" fmla="*/ 174625 h 190500"/>
              <a:gd name="connsiteX12" fmla="*/ 574675 w 619125"/>
              <a:gd name="connsiteY12" fmla="*/ 171450 h 190500"/>
              <a:gd name="connsiteX13" fmla="*/ 552450 w 619125"/>
              <a:gd name="connsiteY13" fmla="*/ 165100 h 190500"/>
              <a:gd name="connsiteX14" fmla="*/ 539750 w 619125"/>
              <a:gd name="connsiteY14" fmla="*/ 168275 h 190500"/>
              <a:gd name="connsiteX15" fmla="*/ 514350 w 619125"/>
              <a:gd name="connsiteY15" fmla="*/ 190500 h 190500"/>
              <a:gd name="connsiteX16" fmla="*/ 485775 w 619125"/>
              <a:gd name="connsiteY16" fmla="*/ 187325 h 190500"/>
              <a:gd name="connsiteX17" fmla="*/ 469900 w 619125"/>
              <a:gd name="connsiteY17" fmla="*/ 171450 h 190500"/>
              <a:gd name="connsiteX18" fmla="*/ 463550 w 619125"/>
              <a:gd name="connsiteY18" fmla="*/ 161925 h 190500"/>
              <a:gd name="connsiteX19" fmla="*/ 460375 w 619125"/>
              <a:gd name="connsiteY19" fmla="*/ 152400 h 190500"/>
              <a:gd name="connsiteX20" fmla="*/ 450850 w 619125"/>
              <a:gd name="connsiteY20" fmla="*/ 149225 h 190500"/>
              <a:gd name="connsiteX21" fmla="*/ 441325 w 619125"/>
              <a:gd name="connsiteY21" fmla="*/ 142875 h 190500"/>
              <a:gd name="connsiteX22" fmla="*/ 428625 w 619125"/>
              <a:gd name="connsiteY22" fmla="*/ 139700 h 190500"/>
              <a:gd name="connsiteX23" fmla="*/ 419100 w 619125"/>
              <a:gd name="connsiteY23" fmla="*/ 136525 h 190500"/>
              <a:gd name="connsiteX24" fmla="*/ 396875 w 619125"/>
              <a:gd name="connsiteY24" fmla="*/ 123825 h 190500"/>
              <a:gd name="connsiteX25" fmla="*/ 390525 w 619125"/>
              <a:gd name="connsiteY25" fmla="*/ 114300 h 190500"/>
              <a:gd name="connsiteX26" fmla="*/ 381000 w 619125"/>
              <a:gd name="connsiteY26" fmla="*/ 107950 h 190500"/>
              <a:gd name="connsiteX27" fmla="*/ 368300 w 619125"/>
              <a:gd name="connsiteY27" fmla="*/ 85725 h 190500"/>
              <a:gd name="connsiteX28" fmla="*/ 327025 w 619125"/>
              <a:gd name="connsiteY28" fmla="*/ 76200 h 190500"/>
              <a:gd name="connsiteX29" fmla="*/ 298450 w 619125"/>
              <a:gd name="connsiteY29" fmla="*/ 69850 h 190500"/>
              <a:gd name="connsiteX30" fmla="*/ 288925 w 619125"/>
              <a:gd name="connsiteY30" fmla="*/ 63500 h 190500"/>
              <a:gd name="connsiteX31" fmla="*/ 279400 w 619125"/>
              <a:gd name="connsiteY31" fmla="*/ 38100 h 190500"/>
              <a:gd name="connsiteX32" fmla="*/ 276225 w 619125"/>
              <a:gd name="connsiteY32" fmla="*/ 19050 h 190500"/>
              <a:gd name="connsiteX33" fmla="*/ 219075 w 619125"/>
              <a:gd name="connsiteY33" fmla="*/ 15875 h 190500"/>
              <a:gd name="connsiteX34" fmla="*/ 200025 w 619125"/>
              <a:gd name="connsiteY34" fmla="*/ 9525 h 190500"/>
              <a:gd name="connsiteX35" fmla="*/ 82550 w 619125"/>
              <a:gd name="connsiteY35" fmla="*/ 3175 h 190500"/>
              <a:gd name="connsiteX36" fmla="*/ 31750 w 619125"/>
              <a:gd name="connsiteY36" fmla="*/ 9525 h 190500"/>
              <a:gd name="connsiteX37" fmla="*/ 22225 w 619125"/>
              <a:gd name="connsiteY37" fmla="*/ 12700 h 190500"/>
              <a:gd name="connsiteX38" fmla="*/ 15875 w 619125"/>
              <a:gd name="connsiteY38" fmla="*/ 22225 h 190500"/>
              <a:gd name="connsiteX39" fmla="*/ 0 w 619125"/>
              <a:gd name="connsiteY39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9125" h="190500">
                <a:moveTo>
                  <a:pt x="603250" y="0"/>
                </a:moveTo>
                <a:cubicBezTo>
                  <a:pt x="595842" y="1058"/>
                  <a:pt x="587864" y="136"/>
                  <a:pt x="581025" y="3175"/>
                </a:cubicBezTo>
                <a:cubicBezTo>
                  <a:pt x="576208" y="5316"/>
                  <a:pt x="572909" y="17999"/>
                  <a:pt x="571500" y="22225"/>
                </a:cubicBezTo>
                <a:cubicBezTo>
                  <a:pt x="573484" y="42063"/>
                  <a:pt x="573466" y="52314"/>
                  <a:pt x="577850" y="69850"/>
                </a:cubicBezTo>
                <a:cubicBezTo>
                  <a:pt x="579158" y="75083"/>
                  <a:pt x="586030" y="92785"/>
                  <a:pt x="587375" y="95250"/>
                </a:cubicBezTo>
                <a:cubicBezTo>
                  <a:pt x="591029" y="101950"/>
                  <a:pt x="597662" y="107060"/>
                  <a:pt x="600075" y="114300"/>
                </a:cubicBezTo>
                <a:cubicBezTo>
                  <a:pt x="608055" y="138241"/>
                  <a:pt x="597290" y="108731"/>
                  <a:pt x="609600" y="133350"/>
                </a:cubicBezTo>
                <a:cubicBezTo>
                  <a:pt x="611097" y="136343"/>
                  <a:pt x="611457" y="139799"/>
                  <a:pt x="612775" y="142875"/>
                </a:cubicBezTo>
                <a:cubicBezTo>
                  <a:pt x="614639" y="147225"/>
                  <a:pt x="617008" y="151342"/>
                  <a:pt x="619125" y="155575"/>
                </a:cubicBezTo>
                <a:cubicBezTo>
                  <a:pt x="618067" y="162983"/>
                  <a:pt x="619297" y="171107"/>
                  <a:pt x="615950" y="177800"/>
                </a:cubicBezTo>
                <a:cubicBezTo>
                  <a:pt x="614453" y="180793"/>
                  <a:pt x="609755" y="181308"/>
                  <a:pt x="606425" y="180975"/>
                </a:cubicBezTo>
                <a:cubicBezTo>
                  <a:pt x="598758" y="180208"/>
                  <a:pt x="591580" y="176839"/>
                  <a:pt x="584200" y="174625"/>
                </a:cubicBezTo>
                <a:cubicBezTo>
                  <a:pt x="580994" y="173663"/>
                  <a:pt x="577893" y="172369"/>
                  <a:pt x="574675" y="171450"/>
                </a:cubicBezTo>
                <a:cubicBezTo>
                  <a:pt x="546768" y="163477"/>
                  <a:pt x="575288" y="172713"/>
                  <a:pt x="552450" y="165100"/>
                </a:cubicBezTo>
                <a:cubicBezTo>
                  <a:pt x="548217" y="166158"/>
                  <a:pt x="543034" y="165402"/>
                  <a:pt x="539750" y="168275"/>
                </a:cubicBezTo>
                <a:cubicBezTo>
                  <a:pt x="509509" y="194736"/>
                  <a:pt x="543099" y="183313"/>
                  <a:pt x="514350" y="190500"/>
                </a:cubicBezTo>
                <a:cubicBezTo>
                  <a:pt x="504825" y="189442"/>
                  <a:pt x="495113" y="189480"/>
                  <a:pt x="485775" y="187325"/>
                </a:cubicBezTo>
                <a:cubicBezTo>
                  <a:pt x="468735" y="183393"/>
                  <a:pt x="475524" y="182697"/>
                  <a:pt x="469900" y="171450"/>
                </a:cubicBezTo>
                <a:cubicBezTo>
                  <a:pt x="468193" y="168037"/>
                  <a:pt x="465257" y="165338"/>
                  <a:pt x="463550" y="161925"/>
                </a:cubicBezTo>
                <a:cubicBezTo>
                  <a:pt x="462053" y="158932"/>
                  <a:pt x="462742" y="154767"/>
                  <a:pt x="460375" y="152400"/>
                </a:cubicBezTo>
                <a:cubicBezTo>
                  <a:pt x="458008" y="150033"/>
                  <a:pt x="453843" y="150722"/>
                  <a:pt x="450850" y="149225"/>
                </a:cubicBezTo>
                <a:cubicBezTo>
                  <a:pt x="447437" y="147518"/>
                  <a:pt x="444832" y="144378"/>
                  <a:pt x="441325" y="142875"/>
                </a:cubicBezTo>
                <a:cubicBezTo>
                  <a:pt x="437314" y="141156"/>
                  <a:pt x="432821" y="140899"/>
                  <a:pt x="428625" y="139700"/>
                </a:cubicBezTo>
                <a:cubicBezTo>
                  <a:pt x="425407" y="138781"/>
                  <a:pt x="422275" y="137583"/>
                  <a:pt x="419100" y="136525"/>
                </a:cubicBezTo>
                <a:cubicBezTo>
                  <a:pt x="412340" y="116245"/>
                  <a:pt x="422206" y="136491"/>
                  <a:pt x="396875" y="123825"/>
                </a:cubicBezTo>
                <a:cubicBezTo>
                  <a:pt x="393462" y="122118"/>
                  <a:pt x="393223" y="116998"/>
                  <a:pt x="390525" y="114300"/>
                </a:cubicBezTo>
                <a:cubicBezTo>
                  <a:pt x="387827" y="111602"/>
                  <a:pt x="384175" y="110067"/>
                  <a:pt x="381000" y="107950"/>
                </a:cubicBezTo>
                <a:cubicBezTo>
                  <a:pt x="378236" y="99657"/>
                  <a:pt x="376538" y="91217"/>
                  <a:pt x="368300" y="85725"/>
                </a:cubicBezTo>
                <a:cubicBezTo>
                  <a:pt x="358595" y="79255"/>
                  <a:pt x="337491" y="77810"/>
                  <a:pt x="327025" y="76200"/>
                </a:cubicBezTo>
                <a:cubicBezTo>
                  <a:pt x="319979" y="75116"/>
                  <a:pt x="306125" y="73688"/>
                  <a:pt x="298450" y="69850"/>
                </a:cubicBezTo>
                <a:cubicBezTo>
                  <a:pt x="295037" y="68143"/>
                  <a:pt x="292100" y="65617"/>
                  <a:pt x="288925" y="63500"/>
                </a:cubicBezTo>
                <a:cubicBezTo>
                  <a:pt x="279928" y="50005"/>
                  <a:pt x="282833" y="56981"/>
                  <a:pt x="279400" y="38100"/>
                </a:cubicBezTo>
                <a:cubicBezTo>
                  <a:pt x="278248" y="31766"/>
                  <a:pt x="282266" y="21276"/>
                  <a:pt x="276225" y="19050"/>
                </a:cubicBezTo>
                <a:cubicBezTo>
                  <a:pt x="258322" y="12454"/>
                  <a:pt x="238125" y="16933"/>
                  <a:pt x="219075" y="15875"/>
                </a:cubicBezTo>
                <a:lnTo>
                  <a:pt x="200025" y="9525"/>
                </a:lnTo>
                <a:cubicBezTo>
                  <a:pt x="156348" y="-5034"/>
                  <a:pt x="193845" y="6448"/>
                  <a:pt x="82550" y="3175"/>
                </a:cubicBezTo>
                <a:cubicBezTo>
                  <a:pt x="65617" y="5292"/>
                  <a:pt x="48606" y="6863"/>
                  <a:pt x="31750" y="9525"/>
                </a:cubicBezTo>
                <a:cubicBezTo>
                  <a:pt x="28444" y="10047"/>
                  <a:pt x="24838" y="10609"/>
                  <a:pt x="22225" y="12700"/>
                </a:cubicBezTo>
                <a:cubicBezTo>
                  <a:pt x="19245" y="15084"/>
                  <a:pt x="19050" y="20108"/>
                  <a:pt x="15875" y="22225"/>
                </a:cubicBezTo>
                <a:cubicBezTo>
                  <a:pt x="-15967" y="43453"/>
                  <a:pt x="12328" y="16247"/>
                  <a:pt x="0" y="2857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TextBox 37"/>
          <p:cNvSpPr txBox="1"/>
          <p:nvPr/>
        </p:nvSpPr>
        <p:spPr>
          <a:xfrm rot="160124">
            <a:off x="2462946" y="296268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Zrmanja</a:t>
            </a:r>
            <a:endParaRPr lang="hr-HR" b="1" dirty="0"/>
          </a:p>
        </p:txBody>
      </p:sp>
      <p:sp>
        <p:nvSpPr>
          <p:cNvPr id="10" name="Freeform 9"/>
          <p:cNvSpPr/>
          <p:nvPr/>
        </p:nvSpPr>
        <p:spPr>
          <a:xfrm>
            <a:off x="142752" y="1042988"/>
            <a:ext cx="633412" cy="152400"/>
          </a:xfrm>
          <a:custGeom>
            <a:avLst/>
            <a:gdLst>
              <a:gd name="connsiteX0" fmla="*/ 633412 w 633412"/>
              <a:gd name="connsiteY0" fmla="*/ 142875 h 152400"/>
              <a:gd name="connsiteX1" fmla="*/ 609600 w 633412"/>
              <a:gd name="connsiteY1" fmla="*/ 133350 h 152400"/>
              <a:gd name="connsiteX2" fmla="*/ 595312 w 633412"/>
              <a:gd name="connsiteY2" fmla="*/ 100012 h 152400"/>
              <a:gd name="connsiteX3" fmla="*/ 576262 w 633412"/>
              <a:gd name="connsiteY3" fmla="*/ 66675 h 152400"/>
              <a:gd name="connsiteX4" fmla="*/ 561975 w 633412"/>
              <a:gd name="connsiteY4" fmla="*/ 33337 h 152400"/>
              <a:gd name="connsiteX5" fmla="*/ 542925 w 633412"/>
              <a:gd name="connsiteY5" fmla="*/ 23812 h 152400"/>
              <a:gd name="connsiteX6" fmla="*/ 528637 w 633412"/>
              <a:gd name="connsiteY6" fmla="*/ 14287 h 152400"/>
              <a:gd name="connsiteX7" fmla="*/ 495300 w 633412"/>
              <a:gd name="connsiteY7" fmla="*/ 0 h 152400"/>
              <a:gd name="connsiteX8" fmla="*/ 419100 w 633412"/>
              <a:gd name="connsiteY8" fmla="*/ 4762 h 152400"/>
              <a:gd name="connsiteX9" fmla="*/ 400050 w 633412"/>
              <a:gd name="connsiteY9" fmla="*/ 33337 h 152400"/>
              <a:gd name="connsiteX10" fmla="*/ 390525 w 633412"/>
              <a:gd name="connsiteY10" fmla="*/ 52387 h 152400"/>
              <a:gd name="connsiteX11" fmla="*/ 381000 w 633412"/>
              <a:gd name="connsiteY11" fmla="*/ 66675 h 152400"/>
              <a:gd name="connsiteX12" fmla="*/ 333375 w 633412"/>
              <a:gd name="connsiteY12" fmla="*/ 90487 h 152400"/>
              <a:gd name="connsiteX13" fmla="*/ 261937 w 633412"/>
              <a:gd name="connsiteY13" fmla="*/ 80962 h 152400"/>
              <a:gd name="connsiteX14" fmla="*/ 233362 w 633412"/>
              <a:gd name="connsiteY14" fmla="*/ 71437 h 152400"/>
              <a:gd name="connsiteX15" fmla="*/ 214312 w 633412"/>
              <a:gd name="connsiteY15" fmla="*/ 76200 h 152400"/>
              <a:gd name="connsiteX16" fmla="*/ 190500 w 633412"/>
              <a:gd name="connsiteY16" fmla="*/ 100012 h 152400"/>
              <a:gd name="connsiteX17" fmla="*/ 90487 w 633412"/>
              <a:gd name="connsiteY17" fmla="*/ 104775 h 152400"/>
              <a:gd name="connsiteX18" fmla="*/ 47625 w 633412"/>
              <a:gd name="connsiteY18" fmla="*/ 119062 h 152400"/>
              <a:gd name="connsiteX19" fmla="*/ 19050 w 633412"/>
              <a:gd name="connsiteY19" fmla="*/ 128587 h 152400"/>
              <a:gd name="connsiteX20" fmla="*/ 4762 w 633412"/>
              <a:gd name="connsiteY20" fmla="*/ 138112 h 152400"/>
              <a:gd name="connsiteX21" fmla="*/ 0 w 633412"/>
              <a:gd name="connsiteY2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3412" h="152400">
                <a:moveTo>
                  <a:pt x="633412" y="142875"/>
                </a:moveTo>
                <a:cubicBezTo>
                  <a:pt x="625475" y="139700"/>
                  <a:pt x="616091" y="138914"/>
                  <a:pt x="609600" y="133350"/>
                </a:cubicBezTo>
                <a:cubicBezTo>
                  <a:pt x="602468" y="127236"/>
                  <a:pt x="599041" y="108712"/>
                  <a:pt x="595312" y="100012"/>
                </a:cubicBezTo>
                <a:cubicBezTo>
                  <a:pt x="588060" y="83092"/>
                  <a:pt x="585829" y="81024"/>
                  <a:pt x="576262" y="66675"/>
                </a:cubicBezTo>
                <a:cubicBezTo>
                  <a:pt x="573279" y="54741"/>
                  <a:pt x="572361" y="41992"/>
                  <a:pt x="561975" y="33337"/>
                </a:cubicBezTo>
                <a:cubicBezTo>
                  <a:pt x="556521" y="28792"/>
                  <a:pt x="549089" y="27334"/>
                  <a:pt x="542925" y="23812"/>
                </a:cubicBezTo>
                <a:cubicBezTo>
                  <a:pt x="537955" y="20972"/>
                  <a:pt x="533607" y="17127"/>
                  <a:pt x="528637" y="14287"/>
                </a:cubicBezTo>
                <a:cubicBezTo>
                  <a:pt x="512158" y="4870"/>
                  <a:pt x="511330" y="5343"/>
                  <a:pt x="495300" y="0"/>
                </a:cubicBezTo>
                <a:cubicBezTo>
                  <a:pt x="469900" y="1587"/>
                  <a:pt x="444004" y="-481"/>
                  <a:pt x="419100" y="4762"/>
                </a:cubicBezTo>
                <a:cubicBezTo>
                  <a:pt x="404991" y="7732"/>
                  <a:pt x="404163" y="23741"/>
                  <a:pt x="400050" y="33337"/>
                </a:cubicBezTo>
                <a:cubicBezTo>
                  <a:pt x="397253" y="39863"/>
                  <a:pt x="394047" y="46223"/>
                  <a:pt x="390525" y="52387"/>
                </a:cubicBezTo>
                <a:cubicBezTo>
                  <a:pt x="387685" y="57357"/>
                  <a:pt x="385308" y="62906"/>
                  <a:pt x="381000" y="66675"/>
                </a:cubicBezTo>
                <a:cubicBezTo>
                  <a:pt x="358319" y="86521"/>
                  <a:pt x="357047" y="84570"/>
                  <a:pt x="333375" y="90487"/>
                </a:cubicBezTo>
                <a:cubicBezTo>
                  <a:pt x="309562" y="87312"/>
                  <a:pt x="285536" y="85457"/>
                  <a:pt x="261937" y="80962"/>
                </a:cubicBezTo>
                <a:cubicBezTo>
                  <a:pt x="252074" y="79083"/>
                  <a:pt x="233362" y="71437"/>
                  <a:pt x="233362" y="71437"/>
                </a:cubicBezTo>
                <a:cubicBezTo>
                  <a:pt x="227012" y="73025"/>
                  <a:pt x="219758" y="72569"/>
                  <a:pt x="214312" y="76200"/>
                </a:cubicBezTo>
                <a:cubicBezTo>
                  <a:pt x="201125" y="84991"/>
                  <a:pt x="210037" y="97570"/>
                  <a:pt x="190500" y="100012"/>
                </a:cubicBezTo>
                <a:cubicBezTo>
                  <a:pt x="157382" y="104152"/>
                  <a:pt x="123825" y="103187"/>
                  <a:pt x="90487" y="104775"/>
                </a:cubicBezTo>
                <a:cubicBezTo>
                  <a:pt x="55821" y="113441"/>
                  <a:pt x="87078" y="104715"/>
                  <a:pt x="47625" y="119062"/>
                </a:cubicBezTo>
                <a:cubicBezTo>
                  <a:pt x="38189" y="122493"/>
                  <a:pt x="19050" y="128587"/>
                  <a:pt x="19050" y="128587"/>
                </a:cubicBezTo>
                <a:cubicBezTo>
                  <a:pt x="14287" y="131762"/>
                  <a:pt x="8338" y="133642"/>
                  <a:pt x="4762" y="138112"/>
                </a:cubicBezTo>
                <a:cubicBezTo>
                  <a:pt x="1626" y="142032"/>
                  <a:pt x="0" y="152400"/>
                  <a:pt x="0" y="1524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9" name="TextBox 38"/>
          <p:cNvSpPr txBox="1"/>
          <p:nvPr/>
        </p:nvSpPr>
        <p:spPr>
          <a:xfrm rot="20914165">
            <a:off x="72290" y="76451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Mirna</a:t>
            </a:r>
            <a:endParaRPr lang="hr-HR" b="1" dirty="0"/>
          </a:p>
        </p:txBody>
      </p:sp>
      <p:sp>
        <p:nvSpPr>
          <p:cNvPr id="11" name="Freeform 10"/>
          <p:cNvSpPr/>
          <p:nvPr/>
        </p:nvSpPr>
        <p:spPr>
          <a:xfrm>
            <a:off x="709489" y="1162050"/>
            <a:ext cx="184279" cy="666750"/>
          </a:xfrm>
          <a:custGeom>
            <a:avLst/>
            <a:gdLst>
              <a:gd name="connsiteX0" fmla="*/ 123825 w 184279"/>
              <a:gd name="connsiteY0" fmla="*/ 0 h 666750"/>
              <a:gd name="connsiteX1" fmla="*/ 128588 w 184279"/>
              <a:gd name="connsiteY1" fmla="*/ 128588 h 666750"/>
              <a:gd name="connsiteX2" fmla="*/ 133350 w 184279"/>
              <a:gd name="connsiteY2" fmla="*/ 147638 h 666750"/>
              <a:gd name="connsiteX3" fmla="*/ 161925 w 184279"/>
              <a:gd name="connsiteY3" fmla="*/ 166688 h 666750"/>
              <a:gd name="connsiteX4" fmla="*/ 166688 w 184279"/>
              <a:gd name="connsiteY4" fmla="*/ 180975 h 666750"/>
              <a:gd name="connsiteX5" fmla="*/ 171450 w 184279"/>
              <a:gd name="connsiteY5" fmla="*/ 261938 h 666750"/>
              <a:gd name="connsiteX6" fmla="*/ 157163 w 184279"/>
              <a:gd name="connsiteY6" fmla="*/ 266700 h 666750"/>
              <a:gd name="connsiteX7" fmla="*/ 138113 w 184279"/>
              <a:gd name="connsiteY7" fmla="*/ 261938 h 666750"/>
              <a:gd name="connsiteX8" fmla="*/ 109538 w 184279"/>
              <a:gd name="connsiteY8" fmla="*/ 252413 h 666750"/>
              <a:gd name="connsiteX9" fmla="*/ 90488 w 184279"/>
              <a:gd name="connsiteY9" fmla="*/ 261938 h 666750"/>
              <a:gd name="connsiteX10" fmla="*/ 57150 w 184279"/>
              <a:gd name="connsiteY10" fmla="*/ 290513 h 666750"/>
              <a:gd name="connsiteX11" fmla="*/ 23813 w 184279"/>
              <a:gd name="connsiteY11" fmla="*/ 323850 h 666750"/>
              <a:gd name="connsiteX12" fmla="*/ 19050 w 184279"/>
              <a:gd name="connsiteY12" fmla="*/ 338138 h 666750"/>
              <a:gd name="connsiteX13" fmla="*/ 9525 w 184279"/>
              <a:gd name="connsiteY13" fmla="*/ 352425 h 666750"/>
              <a:gd name="connsiteX14" fmla="*/ 0 w 184279"/>
              <a:gd name="connsiteY14" fmla="*/ 381000 h 666750"/>
              <a:gd name="connsiteX15" fmla="*/ 9525 w 184279"/>
              <a:gd name="connsiteY15" fmla="*/ 533400 h 666750"/>
              <a:gd name="connsiteX16" fmla="*/ 19050 w 184279"/>
              <a:gd name="connsiteY16" fmla="*/ 585788 h 666750"/>
              <a:gd name="connsiteX17" fmla="*/ 28575 w 184279"/>
              <a:gd name="connsiteY17" fmla="*/ 600075 h 666750"/>
              <a:gd name="connsiteX18" fmla="*/ 33338 w 184279"/>
              <a:gd name="connsiteY18" fmla="*/ 623888 h 666750"/>
              <a:gd name="connsiteX19" fmla="*/ 42863 w 184279"/>
              <a:gd name="connsiteY19" fmla="*/ 638175 h 666750"/>
              <a:gd name="connsiteX20" fmla="*/ 52388 w 184279"/>
              <a:gd name="connsiteY20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4279" h="666750">
                <a:moveTo>
                  <a:pt x="123825" y="0"/>
                </a:moveTo>
                <a:cubicBezTo>
                  <a:pt x="118323" y="82537"/>
                  <a:pt x="114699" y="54509"/>
                  <a:pt x="128588" y="128588"/>
                </a:cubicBezTo>
                <a:cubicBezTo>
                  <a:pt x="129794" y="135021"/>
                  <a:pt x="129040" y="142712"/>
                  <a:pt x="133350" y="147638"/>
                </a:cubicBezTo>
                <a:cubicBezTo>
                  <a:pt x="140888" y="156253"/>
                  <a:pt x="161925" y="166688"/>
                  <a:pt x="161925" y="166688"/>
                </a:cubicBezTo>
                <a:cubicBezTo>
                  <a:pt x="163513" y="171450"/>
                  <a:pt x="164443" y="176485"/>
                  <a:pt x="166688" y="180975"/>
                </a:cubicBezTo>
                <a:cubicBezTo>
                  <a:pt x="184302" y="216202"/>
                  <a:pt x="193243" y="180213"/>
                  <a:pt x="171450" y="261938"/>
                </a:cubicBezTo>
                <a:cubicBezTo>
                  <a:pt x="170157" y="266788"/>
                  <a:pt x="161925" y="265113"/>
                  <a:pt x="157163" y="266700"/>
                </a:cubicBezTo>
                <a:cubicBezTo>
                  <a:pt x="150813" y="265113"/>
                  <a:pt x="144382" y="263819"/>
                  <a:pt x="138113" y="261938"/>
                </a:cubicBezTo>
                <a:cubicBezTo>
                  <a:pt x="128496" y="259053"/>
                  <a:pt x="109538" y="252413"/>
                  <a:pt x="109538" y="252413"/>
                </a:cubicBezTo>
                <a:cubicBezTo>
                  <a:pt x="103188" y="255588"/>
                  <a:pt x="95878" y="257318"/>
                  <a:pt x="90488" y="261938"/>
                </a:cubicBezTo>
                <a:cubicBezTo>
                  <a:pt x="47211" y="299032"/>
                  <a:pt x="105418" y="266379"/>
                  <a:pt x="57150" y="290513"/>
                </a:cubicBezTo>
                <a:cubicBezTo>
                  <a:pt x="35315" y="323265"/>
                  <a:pt x="48960" y="315468"/>
                  <a:pt x="23813" y="323850"/>
                </a:cubicBezTo>
                <a:cubicBezTo>
                  <a:pt x="22225" y="328613"/>
                  <a:pt x="21295" y="333648"/>
                  <a:pt x="19050" y="338138"/>
                </a:cubicBezTo>
                <a:cubicBezTo>
                  <a:pt x="16490" y="343257"/>
                  <a:pt x="11850" y="347195"/>
                  <a:pt x="9525" y="352425"/>
                </a:cubicBezTo>
                <a:cubicBezTo>
                  <a:pt x="5447" y="361600"/>
                  <a:pt x="0" y="381000"/>
                  <a:pt x="0" y="381000"/>
                </a:cubicBezTo>
                <a:cubicBezTo>
                  <a:pt x="12074" y="489657"/>
                  <a:pt x="-4187" y="334578"/>
                  <a:pt x="9525" y="533400"/>
                </a:cubicBezTo>
                <a:cubicBezTo>
                  <a:pt x="9675" y="535580"/>
                  <a:pt x="17377" y="581326"/>
                  <a:pt x="19050" y="585788"/>
                </a:cubicBezTo>
                <a:cubicBezTo>
                  <a:pt x="21060" y="591147"/>
                  <a:pt x="25400" y="595313"/>
                  <a:pt x="28575" y="600075"/>
                </a:cubicBezTo>
                <a:cubicBezTo>
                  <a:pt x="30163" y="608013"/>
                  <a:pt x="30496" y="616309"/>
                  <a:pt x="33338" y="623888"/>
                </a:cubicBezTo>
                <a:cubicBezTo>
                  <a:pt x="35348" y="629247"/>
                  <a:pt x="40853" y="632816"/>
                  <a:pt x="42863" y="638175"/>
                </a:cubicBezTo>
                <a:cubicBezTo>
                  <a:pt x="55349" y="671471"/>
                  <a:pt x="39880" y="654245"/>
                  <a:pt x="52388" y="6667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TextBox 39"/>
          <p:cNvSpPr txBox="1"/>
          <p:nvPr/>
        </p:nvSpPr>
        <p:spPr>
          <a:xfrm rot="18034165">
            <a:off x="619882" y="136729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/>
              <a:t>Raša</a:t>
            </a:r>
            <a:endParaRPr lang="hr-HR" b="1" dirty="0"/>
          </a:p>
        </p:txBody>
      </p:sp>
      <p:sp>
        <p:nvSpPr>
          <p:cNvPr id="18" name="Freeform 17"/>
          <p:cNvSpPr/>
          <p:nvPr/>
        </p:nvSpPr>
        <p:spPr>
          <a:xfrm>
            <a:off x="1942977" y="1638300"/>
            <a:ext cx="385762" cy="271463"/>
          </a:xfrm>
          <a:custGeom>
            <a:avLst/>
            <a:gdLst>
              <a:gd name="connsiteX0" fmla="*/ 0 w 385762"/>
              <a:gd name="connsiteY0" fmla="*/ 138113 h 271463"/>
              <a:gd name="connsiteX1" fmla="*/ 42862 w 385762"/>
              <a:gd name="connsiteY1" fmla="*/ 133350 h 271463"/>
              <a:gd name="connsiteX2" fmla="*/ 52387 w 385762"/>
              <a:gd name="connsiteY2" fmla="*/ 119063 h 271463"/>
              <a:gd name="connsiteX3" fmla="*/ 38100 w 385762"/>
              <a:gd name="connsiteY3" fmla="*/ 52388 h 271463"/>
              <a:gd name="connsiteX4" fmla="*/ 23812 w 385762"/>
              <a:gd name="connsiteY4" fmla="*/ 38100 h 271463"/>
              <a:gd name="connsiteX5" fmla="*/ 28575 w 385762"/>
              <a:gd name="connsiteY5" fmla="*/ 19050 h 271463"/>
              <a:gd name="connsiteX6" fmla="*/ 33337 w 385762"/>
              <a:gd name="connsiteY6" fmla="*/ 4763 h 271463"/>
              <a:gd name="connsiteX7" fmla="*/ 61912 w 385762"/>
              <a:gd name="connsiteY7" fmla="*/ 0 h 271463"/>
              <a:gd name="connsiteX8" fmla="*/ 109537 w 385762"/>
              <a:gd name="connsiteY8" fmla="*/ 4763 h 271463"/>
              <a:gd name="connsiteX9" fmla="*/ 128587 w 385762"/>
              <a:gd name="connsiteY9" fmla="*/ 9525 h 271463"/>
              <a:gd name="connsiteX10" fmla="*/ 138112 w 385762"/>
              <a:gd name="connsiteY10" fmla="*/ 23813 h 271463"/>
              <a:gd name="connsiteX11" fmla="*/ 166687 w 385762"/>
              <a:gd name="connsiteY11" fmla="*/ 42863 h 271463"/>
              <a:gd name="connsiteX12" fmla="*/ 176212 w 385762"/>
              <a:gd name="connsiteY12" fmla="*/ 57150 h 271463"/>
              <a:gd name="connsiteX13" fmla="*/ 185737 w 385762"/>
              <a:gd name="connsiteY13" fmla="*/ 95250 h 271463"/>
              <a:gd name="connsiteX14" fmla="*/ 200025 w 385762"/>
              <a:gd name="connsiteY14" fmla="*/ 176213 h 271463"/>
              <a:gd name="connsiteX15" fmla="*/ 214312 w 385762"/>
              <a:gd name="connsiteY15" fmla="*/ 185738 h 271463"/>
              <a:gd name="connsiteX16" fmla="*/ 252412 w 385762"/>
              <a:gd name="connsiteY16" fmla="*/ 219075 h 271463"/>
              <a:gd name="connsiteX17" fmla="*/ 271462 w 385762"/>
              <a:gd name="connsiteY17" fmla="*/ 228600 h 271463"/>
              <a:gd name="connsiteX18" fmla="*/ 314325 w 385762"/>
              <a:gd name="connsiteY18" fmla="*/ 233363 h 271463"/>
              <a:gd name="connsiteX19" fmla="*/ 347662 w 385762"/>
              <a:gd name="connsiteY19" fmla="*/ 247650 h 271463"/>
              <a:gd name="connsiteX20" fmla="*/ 357187 w 385762"/>
              <a:gd name="connsiteY20" fmla="*/ 261938 h 271463"/>
              <a:gd name="connsiteX21" fmla="*/ 376237 w 385762"/>
              <a:gd name="connsiteY21" fmla="*/ 266700 h 271463"/>
              <a:gd name="connsiteX22" fmla="*/ 385762 w 385762"/>
              <a:gd name="connsiteY22" fmla="*/ 271463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5762" h="271463">
                <a:moveTo>
                  <a:pt x="0" y="138113"/>
                </a:moveTo>
                <a:cubicBezTo>
                  <a:pt x="14287" y="136525"/>
                  <a:pt x="29352" y="138263"/>
                  <a:pt x="42862" y="133350"/>
                </a:cubicBezTo>
                <a:cubicBezTo>
                  <a:pt x="48241" y="131394"/>
                  <a:pt x="51979" y="124772"/>
                  <a:pt x="52387" y="119063"/>
                </a:cubicBezTo>
                <a:cubicBezTo>
                  <a:pt x="54628" y="87692"/>
                  <a:pt x="54897" y="72544"/>
                  <a:pt x="38100" y="52388"/>
                </a:cubicBezTo>
                <a:cubicBezTo>
                  <a:pt x="33788" y="47214"/>
                  <a:pt x="28575" y="42863"/>
                  <a:pt x="23812" y="38100"/>
                </a:cubicBezTo>
                <a:cubicBezTo>
                  <a:pt x="25400" y="31750"/>
                  <a:pt x="26777" y="25344"/>
                  <a:pt x="28575" y="19050"/>
                </a:cubicBezTo>
                <a:cubicBezTo>
                  <a:pt x="29954" y="14223"/>
                  <a:pt x="28979" y="7254"/>
                  <a:pt x="33337" y="4763"/>
                </a:cubicBezTo>
                <a:cubicBezTo>
                  <a:pt x="41721" y="-28"/>
                  <a:pt x="52387" y="1588"/>
                  <a:pt x="61912" y="0"/>
                </a:cubicBezTo>
                <a:cubicBezTo>
                  <a:pt x="77787" y="1588"/>
                  <a:pt x="93743" y="2507"/>
                  <a:pt x="109537" y="4763"/>
                </a:cubicBezTo>
                <a:cubicBezTo>
                  <a:pt x="116017" y="5689"/>
                  <a:pt x="123141" y="5894"/>
                  <a:pt x="128587" y="9525"/>
                </a:cubicBezTo>
                <a:cubicBezTo>
                  <a:pt x="133350" y="12700"/>
                  <a:pt x="133804" y="20044"/>
                  <a:pt x="138112" y="23813"/>
                </a:cubicBezTo>
                <a:cubicBezTo>
                  <a:pt x="146727" y="31351"/>
                  <a:pt x="166687" y="42863"/>
                  <a:pt x="166687" y="42863"/>
                </a:cubicBezTo>
                <a:cubicBezTo>
                  <a:pt x="169862" y="47625"/>
                  <a:pt x="173652" y="52031"/>
                  <a:pt x="176212" y="57150"/>
                </a:cubicBezTo>
                <a:cubicBezTo>
                  <a:pt x="181095" y="66915"/>
                  <a:pt x="183925" y="86189"/>
                  <a:pt x="185737" y="95250"/>
                </a:cubicBezTo>
                <a:cubicBezTo>
                  <a:pt x="187631" y="121762"/>
                  <a:pt x="178982" y="155170"/>
                  <a:pt x="200025" y="176213"/>
                </a:cubicBezTo>
                <a:cubicBezTo>
                  <a:pt x="204072" y="180260"/>
                  <a:pt x="209550" y="182563"/>
                  <a:pt x="214312" y="185738"/>
                </a:cubicBezTo>
                <a:cubicBezTo>
                  <a:pt x="227409" y="205383"/>
                  <a:pt x="224631" y="205185"/>
                  <a:pt x="252412" y="219075"/>
                </a:cubicBezTo>
                <a:cubicBezTo>
                  <a:pt x="258762" y="222250"/>
                  <a:pt x="264544" y="227004"/>
                  <a:pt x="271462" y="228600"/>
                </a:cubicBezTo>
                <a:cubicBezTo>
                  <a:pt x="285469" y="231833"/>
                  <a:pt x="300037" y="231775"/>
                  <a:pt x="314325" y="233363"/>
                </a:cubicBezTo>
                <a:cubicBezTo>
                  <a:pt x="328899" y="237006"/>
                  <a:pt x="336699" y="236686"/>
                  <a:pt x="347662" y="247650"/>
                </a:cubicBezTo>
                <a:cubicBezTo>
                  <a:pt x="351709" y="251698"/>
                  <a:pt x="352424" y="258763"/>
                  <a:pt x="357187" y="261938"/>
                </a:cubicBezTo>
                <a:cubicBezTo>
                  <a:pt x="362633" y="265569"/>
                  <a:pt x="370027" y="264630"/>
                  <a:pt x="376237" y="266700"/>
                </a:cubicBezTo>
                <a:cubicBezTo>
                  <a:pt x="379605" y="267823"/>
                  <a:pt x="382587" y="269875"/>
                  <a:pt x="385762" y="2714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TextBox 40"/>
          <p:cNvSpPr txBox="1"/>
          <p:nvPr/>
        </p:nvSpPr>
        <p:spPr>
          <a:xfrm rot="1073894">
            <a:off x="1788257" y="1764162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Gacka</a:t>
            </a:r>
            <a:endParaRPr lang="hr-HR" sz="1400" b="1" dirty="0"/>
          </a:p>
        </p:txBody>
      </p:sp>
      <p:sp>
        <p:nvSpPr>
          <p:cNvPr id="42" name="TextBox 41"/>
          <p:cNvSpPr txBox="1"/>
          <p:nvPr/>
        </p:nvSpPr>
        <p:spPr>
          <a:xfrm rot="1073894">
            <a:off x="1910572" y="1975185"/>
            <a:ext cx="4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/>
              <a:t>Lika</a:t>
            </a:r>
            <a:endParaRPr lang="hr-HR" sz="1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023939" y="2238375"/>
            <a:ext cx="262817" cy="452000"/>
            <a:chOff x="2023939" y="2238375"/>
            <a:chExt cx="262817" cy="452000"/>
          </a:xfrm>
        </p:grpSpPr>
        <p:sp>
          <p:nvSpPr>
            <p:cNvPr id="19" name="Freeform 18"/>
            <p:cNvSpPr/>
            <p:nvPr/>
          </p:nvSpPr>
          <p:spPr>
            <a:xfrm>
              <a:off x="2023939" y="2238375"/>
              <a:ext cx="119063" cy="114302"/>
            </a:xfrm>
            <a:custGeom>
              <a:avLst/>
              <a:gdLst>
                <a:gd name="connsiteX0" fmla="*/ 0 w 119063"/>
                <a:gd name="connsiteY0" fmla="*/ 19050 h 114302"/>
                <a:gd name="connsiteX1" fmla="*/ 38100 w 119063"/>
                <a:gd name="connsiteY1" fmla="*/ 9525 h 114302"/>
                <a:gd name="connsiteX2" fmla="*/ 52388 w 119063"/>
                <a:gd name="connsiteY2" fmla="*/ 0 h 114302"/>
                <a:gd name="connsiteX3" fmla="*/ 90488 w 119063"/>
                <a:gd name="connsiteY3" fmla="*/ 9525 h 114302"/>
                <a:gd name="connsiteX4" fmla="*/ 104775 w 119063"/>
                <a:gd name="connsiteY4" fmla="*/ 23813 h 114302"/>
                <a:gd name="connsiteX5" fmla="*/ 109538 w 119063"/>
                <a:gd name="connsiteY5" fmla="*/ 38100 h 114302"/>
                <a:gd name="connsiteX6" fmla="*/ 119063 w 119063"/>
                <a:gd name="connsiteY6" fmla="*/ 114300 h 11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3" h="114302">
                  <a:moveTo>
                    <a:pt x="0" y="19050"/>
                  </a:moveTo>
                  <a:cubicBezTo>
                    <a:pt x="9063" y="17238"/>
                    <a:pt x="28333" y="14409"/>
                    <a:pt x="38100" y="9525"/>
                  </a:cubicBezTo>
                  <a:cubicBezTo>
                    <a:pt x="43220" y="6965"/>
                    <a:pt x="47625" y="3175"/>
                    <a:pt x="52388" y="0"/>
                  </a:cubicBezTo>
                  <a:cubicBezTo>
                    <a:pt x="55818" y="686"/>
                    <a:pt x="84215" y="5343"/>
                    <a:pt x="90488" y="9525"/>
                  </a:cubicBezTo>
                  <a:cubicBezTo>
                    <a:pt x="96092" y="13261"/>
                    <a:pt x="100013" y="19050"/>
                    <a:pt x="104775" y="23813"/>
                  </a:cubicBezTo>
                  <a:cubicBezTo>
                    <a:pt x="106363" y="28575"/>
                    <a:pt x="109012" y="33108"/>
                    <a:pt x="109538" y="38100"/>
                  </a:cubicBezTo>
                  <a:cubicBezTo>
                    <a:pt x="117726" y="115885"/>
                    <a:pt x="88643" y="114300"/>
                    <a:pt x="119063" y="1143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02843" y="2339340"/>
              <a:ext cx="183913" cy="351035"/>
            </a:xfrm>
            <a:custGeom>
              <a:avLst/>
              <a:gdLst>
                <a:gd name="connsiteX0" fmla="*/ 53617 w 183913"/>
                <a:gd name="connsiteY0" fmla="*/ 335280 h 351035"/>
                <a:gd name="connsiteX1" fmla="*/ 91717 w 183913"/>
                <a:gd name="connsiteY1" fmla="*/ 350520 h 351035"/>
                <a:gd name="connsiteX2" fmla="*/ 175537 w 183913"/>
                <a:gd name="connsiteY2" fmla="*/ 335280 h 351035"/>
                <a:gd name="connsiteX3" fmla="*/ 167917 w 183913"/>
                <a:gd name="connsiteY3" fmla="*/ 274320 h 351035"/>
                <a:gd name="connsiteX4" fmla="*/ 145057 w 183913"/>
                <a:gd name="connsiteY4" fmla="*/ 266700 h 351035"/>
                <a:gd name="connsiteX5" fmla="*/ 114577 w 183913"/>
                <a:gd name="connsiteY5" fmla="*/ 228600 h 351035"/>
                <a:gd name="connsiteX6" fmla="*/ 91717 w 183913"/>
                <a:gd name="connsiteY6" fmla="*/ 205740 h 351035"/>
                <a:gd name="connsiteX7" fmla="*/ 76477 w 183913"/>
                <a:gd name="connsiteY7" fmla="*/ 182880 h 351035"/>
                <a:gd name="connsiteX8" fmla="*/ 53617 w 183913"/>
                <a:gd name="connsiteY8" fmla="*/ 175260 h 351035"/>
                <a:gd name="connsiteX9" fmla="*/ 30757 w 183913"/>
                <a:gd name="connsiteY9" fmla="*/ 160020 h 351035"/>
                <a:gd name="connsiteX10" fmla="*/ 23137 w 183913"/>
                <a:gd name="connsiteY10" fmla="*/ 129540 h 351035"/>
                <a:gd name="connsiteX11" fmla="*/ 277 w 183913"/>
                <a:gd name="connsiteY11" fmla="*/ 121920 h 351035"/>
                <a:gd name="connsiteX12" fmla="*/ 15517 w 183913"/>
                <a:gd name="connsiteY12" fmla="*/ 53340 h 351035"/>
                <a:gd name="connsiteX13" fmla="*/ 23137 w 183913"/>
                <a:gd name="connsiteY13" fmla="*/ 0 h 35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913" h="351035">
                  <a:moveTo>
                    <a:pt x="53617" y="335280"/>
                  </a:moveTo>
                  <a:cubicBezTo>
                    <a:pt x="66317" y="340360"/>
                    <a:pt x="78079" y="349471"/>
                    <a:pt x="91717" y="350520"/>
                  </a:cubicBezTo>
                  <a:cubicBezTo>
                    <a:pt x="126721" y="353213"/>
                    <a:pt x="146557" y="344940"/>
                    <a:pt x="175537" y="335280"/>
                  </a:cubicBezTo>
                  <a:cubicBezTo>
                    <a:pt x="184170" y="309380"/>
                    <a:pt x="191781" y="302956"/>
                    <a:pt x="167917" y="274320"/>
                  </a:cubicBezTo>
                  <a:cubicBezTo>
                    <a:pt x="162775" y="268150"/>
                    <a:pt x="152677" y="269240"/>
                    <a:pt x="145057" y="266700"/>
                  </a:cubicBezTo>
                  <a:cubicBezTo>
                    <a:pt x="131213" y="211324"/>
                    <a:pt x="150652" y="252650"/>
                    <a:pt x="114577" y="228600"/>
                  </a:cubicBezTo>
                  <a:cubicBezTo>
                    <a:pt x="105611" y="222622"/>
                    <a:pt x="98616" y="214019"/>
                    <a:pt x="91717" y="205740"/>
                  </a:cubicBezTo>
                  <a:cubicBezTo>
                    <a:pt x="85854" y="198705"/>
                    <a:pt x="83628" y="188601"/>
                    <a:pt x="76477" y="182880"/>
                  </a:cubicBezTo>
                  <a:cubicBezTo>
                    <a:pt x="70205" y="177862"/>
                    <a:pt x="60801" y="178852"/>
                    <a:pt x="53617" y="175260"/>
                  </a:cubicBezTo>
                  <a:cubicBezTo>
                    <a:pt x="45426" y="171164"/>
                    <a:pt x="38377" y="165100"/>
                    <a:pt x="30757" y="160020"/>
                  </a:cubicBezTo>
                  <a:cubicBezTo>
                    <a:pt x="28217" y="149860"/>
                    <a:pt x="29679" y="137718"/>
                    <a:pt x="23137" y="129540"/>
                  </a:cubicBezTo>
                  <a:cubicBezTo>
                    <a:pt x="18119" y="123268"/>
                    <a:pt x="1076" y="129912"/>
                    <a:pt x="277" y="121920"/>
                  </a:cubicBezTo>
                  <a:cubicBezTo>
                    <a:pt x="-2053" y="98619"/>
                    <a:pt x="10924" y="76303"/>
                    <a:pt x="15517" y="53340"/>
                  </a:cubicBezTo>
                  <a:cubicBezTo>
                    <a:pt x="23555" y="13152"/>
                    <a:pt x="23137" y="21749"/>
                    <a:pt x="23137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242016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35" grpId="0"/>
      <p:bldP spid="5" grpId="0" animBg="1"/>
      <p:bldP spid="36" grpId="0"/>
      <p:bldP spid="8" grpId="0" animBg="1"/>
      <p:bldP spid="37" grpId="0"/>
      <p:bldP spid="9" grpId="0" animBg="1"/>
      <p:bldP spid="38" grpId="0"/>
      <p:bldP spid="10" grpId="0" animBg="1"/>
      <p:bldP spid="39" grpId="0"/>
      <p:bldP spid="11" grpId="0" animBg="1"/>
      <p:bldP spid="40" grpId="0"/>
      <p:bldP spid="18" grpId="0" animBg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8504" y="152619"/>
            <a:ext cx="7155904" cy="650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89541" y="6291629"/>
            <a:ext cx="1854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Cetina kod Omiša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714436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9036496" cy="583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008" y="6017480"/>
            <a:ext cx="16194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r-HR" b="1" dirty="0" smtClean="0"/>
              <a:t>Dolina Neretve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534501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450</Words>
  <Application>Microsoft Office PowerPoint</Application>
  <PresentationFormat>On-screen Show (4:3)</PresentationFormat>
  <Paragraphs>135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tema</vt:lpstr>
      <vt:lpstr>Vode na kopnu</vt:lpstr>
      <vt:lpstr>Kopnene vode Hrvatske</vt:lpstr>
      <vt:lpstr>Rijeke crnomorskog slijeva</vt:lpstr>
      <vt:lpstr>PowerPoint Presentation</vt:lpstr>
      <vt:lpstr>PowerPoint Presentation</vt:lpstr>
      <vt:lpstr>PowerPoint Presentation</vt:lpstr>
      <vt:lpstr>Rijeke jadranskog slijeva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Jezera</vt:lpstr>
      <vt:lpstr>PowerPoint Presentation</vt:lpstr>
      <vt:lpstr>PowerPoint Presentation</vt:lpstr>
      <vt:lpstr>PowerPoint Presentation</vt:lpstr>
      <vt:lpstr>PowerPoint Presentation</vt:lpstr>
      <vt:lpstr>Kakvoća voda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Vode na kopnu</dc:title>
  <dc:subject>Turistička geografija</dc:subject>
  <cp:lastModifiedBy>cornx</cp:lastModifiedBy>
  <cp:revision>3</cp:revision>
  <dcterms:created xsi:type="dcterms:W3CDTF">2014-11-03T22:50:04Z</dcterms:created>
  <dcterms:modified xsi:type="dcterms:W3CDTF">2018-11-30T19:59:21Z</dcterms:modified>
</cp:coreProperties>
</file>